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4"/>
  </p:sldMasterIdLst>
  <p:notesMasterIdLst>
    <p:notesMasterId r:id="rId24"/>
  </p:notesMasterIdLst>
  <p:sldIdLst>
    <p:sldId id="256" r:id="rId5"/>
    <p:sldId id="257" r:id="rId6"/>
    <p:sldId id="301" r:id="rId7"/>
    <p:sldId id="451" r:id="rId8"/>
    <p:sldId id="454" r:id="rId9"/>
    <p:sldId id="455" r:id="rId10"/>
    <p:sldId id="456" r:id="rId11"/>
    <p:sldId id="457" r:id="rId12"/>
    <p:sldId id="459" r:id="rId13"/>
    <p:sldId id="5973" r:id="rId14"/>
    <p:sldId id="460" r:id="rId15"/>
    <p:sldId id="5995" r:id="rId16"/>
    <p:sldId id="5996" r:id="rId17"/>
    <p:sldId id="332" r:id="rId18"/>
    <p:sldId id="448" r:id="rId19"/>
    <p:sldId id="445" r:id="rId20"/>
    <p:sldId id="453" r:id="rId21"/>
    <p:sldId id="5975" r:id="rId22"/>
    <p:sldId id="5970" r:id="rId23"/>
  </p:sldIdLst>
  <p:sldSz cx="12192000" cy="6858000"/>
  <p:notesSz cx="6858000" cy="9144000"/>
  <p:defaultTextStyle>
    <a:defPPr>
      <a:defRPr lang="pt-B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33CC33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60" d="100"/>
          <a:sy n="60" d="100"/>
        </p:scale>
        <p:origin x="90" y="6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viewProps" Target="viewProps.xml"/><Relationship Id="rId3" Type="http://schemas.openxmlformats.org/officeDocument/2006/relationships/customXml" Target="../customXml/item3.xml"/><Relationship Id="rId21" Type="http://schemas.openxmlformats.org/officeDocument/2006/relationships/slide" Target="slides/slide17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presProps" Target="presProps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slide" Target="slides/slide16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notesMaster" Target="notesMasters/notesMaster1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slide" Target="slides/slide19.xml"/><Relationship Id="rId28" Type="http://schemas.openxmlformats.org/officeDocument/2006/relationships/tableStyles" Target="tableStyles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slide" Target="slides/slide18.xml"/><Relationship Id="rId27" Type="http://schemas.openxmlformats.org/officeDocument/2006/relationships/theme" Target="theme/theme1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0_3">
  <dgm:title val=""/>
  <dgm:desc val=""/>
  <dgm:catLst>
    <dgm:cat type="mainScheme" pri="10300"/>
  </dgm:catLst>
  <dgm:styleLbl name="node0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lignNode1">
    <dgm:fillClrLst meth="repeat">
      <a:schemeClr val="dk2"/>
    </dgm:fillClrLst>
    <dgm:linClrLst meth="repeat">
      <a:schemeClr val="dk2"/>
    </dgm:linClrLst>
    <dgm:effectClrLst/>
    <dgm:txLinClrLst/>
    <dgm:txFillClrLst/>
    <dgm:txEffectClrLst/>
  </dgm:styleLbl>
  <dgm:styleLbl name="node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lnNode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vennNode1">
    <dgm:fillClrLst meth="repeat">
      <a:schemeClr val="dk2">
        <a:alpha val="50000"/>
      </a:schemeClr>
    </dgm:fillClrLst>
    <dgm:linClrLst meth="repeat">
      <a:schemeClr val="lt2"/>
    </dgm:linClrLst>
    <dgm:effectClrLst/>
    <dgm:txLinClrLst/>
    <dgm:txFillClrLst/>
    <dgm:txEffectClrLst/>
  </dgm:styleLbl>
  <dgm:styleLbl name="node2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node3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node4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fgImgPlace1">
    <dgm:fillClrLst meth="repeat">
      <a:schemeClr val="dk2">
        <a:tint val="50000"/>
      </a:schemeClr>
    </dgm:fillClrLst>
    <dgm:linClrLst meth="repeat">
      <a:schemeClr val="lt2"/>
    </dgm:linClrLst>
    <dgm:effectClrLst/>
    <dgm:txLinClrLst/>
    <dgm:txFillClrLst meth="repeat">
      <a:schemeClr val="lt2"/>
    </dgm:txFillClrLst>
    <dgm:txEffectClrLst/>
  </dgm:styleLbl>
  <dgm:styleLbl name="alignImgPlace1">
    <dgm:fillClrLst meth="repeat">
      <a:schemeClr val="dk2">
        <a:tint val="5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2"/>
    </dgm:txFillClrLst>
    <dgm:txEffectClrLst/>
  </dgm:styleLbl>
  <dgm:styleLbl name="bgImgPlace1">
    <dgm:fillClrLst meth="repeat">
      <a:schemeClr val="dk2">
        <a:tint val="5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2"/>
    </dgm:txFillClrLst>
    <dgm:txEffectClrLst/>
  </dgm:styleLbl>
  <dgm:styleLbl name="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callout">
    <dgm:fillClrLst meth="repeat">
      <a:schemeClr val="dk2"/>
    </dgm:fillClrLst>
    <dgm:linClrLst meth="repeat">
      <a:schemeClr val="dk2">
        <a:tint val="50000"/>
      </a:schemeClr>
    </dgm:linClrLst>
    <dgm:effectClrLst/>
    <dgm:txLinClrLst/>
    <dgm:txFillClrLst meth="repeat">
      <a:schemeClr val="lt2"/>
    </dgm:txFillClrLst>
    <dgm:txEffectClrLst/>
  </dgm:styleLbl>
  <dgm:styleLbl name="asst0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2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3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4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parCh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 meth="repeat">
      <a:schemeClr val="lt2"/>
    </dgm:txFillClrLst>
    <dgm:txEffectClrLst/>
  </dgm:styleLbl>
  <dgm:styleLbl name="parChTrans2D2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2D3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2D4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1D1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2">
        <a:alpha val="4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dk2">
        <a:tint val="4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dk2">
        <a:shade val="80000"/>
      </a:schemeClr>
    </dgm:fillClrLst>
    <dgm:linClrLst meth="repeat">
      <a:schemeClr val="dk2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dk2">
        <a:tint val="50000"/>
        <a:alpha val="40000"/>
      </a:schemeClr>
    </dgm:fillClrLst>
    <dgm:linClrLst meth="repeat">
      <a:schemeClr val="dk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dk2">
        <a:tint val="60000"/>
      </a:schemeClr>
    </dgm:fillClrLst>
    <dgm:linClrLst meth="repeat">
      <a:schemeClr val="lt2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2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572BA4A4-22FF-4B39-AF49-1D4199C9779B}" type="doc">
      <dgm:prSet loTypeId="urn:microsoft.com/office/officeart/2005/8/layout/hProcess9" loCatId="process" qsTypeId="urn:microsoft.com/office/officeart/2005/8/quickstyle/simple1" qsCatId="simple" csTypeId="urn:microsoft.com/office/officeart/2005/8/colors/accent0_3" csCatId="mainScheme" phldr="1"/>
      <dgm:spPr/>
    </dgm:pt>
    <dgm:pt modelId="{56ABE74D-1C26-4305-8896-5A5EA05B448C}">
      <dgm:prSet phldrT="[Texto]" custT="1"/>
      <dgm:spPr>
        <a:solidFill>
          <a:schemeClr val="accent6">
            <a:lumMod val="60000"/>
            <a:lumOff val="40000"/>
          </a:schemeClr>
        </a:solidFill>
      </dgm:spPr>
      <dgm:t>
        <a:bodyPr/>
        <a:lstStyle/>
        <a:p>
          <a:r>
            <a:rPr lang="pt-BR" sz="1500" b="0" dirty="0">
              <a:solidFill>
                <a:schemeClr val="tx1"/>
              </a:solidFill>
              <a:latin typeface="Exo 2.0" panose="00000500000000000000" pitchFamily="50" charset="0"/>
            </a:rPr>
            <a:t>Pesquisa</a:t>
          </a:r>
          <a:r>
            <a:rPr lang="pt-BR" sz="1400" b="0" dirty="0"/>
            <a:t> </a:t>
          </a:r>
        </a:p>
      </dgm:t>
    </dgm:pt>
    <dgm:pt modelId="{010A5C16-6842-4321-B261-CF641DF022F5}" type="parTrans" cxnId="{F2CAE69E-BE69-4644-92B4-34EF49F68922}">
      <dgm:prSet/>
      <dgm:spPr/>
      <dgm:t>
        <a:bodyPr/>
        <a:lstStyle/>
        <a:p>
          <a:endParaRPr lang="pt-BR" sz="1400"/>
        </a:p>
      </dgm:t>
    </dgm:pt>
    <dgm:pt modelId="{78FC416F-B963-445E-9E78-0F015C9A2933}" type="sibTrans" cxnId="{F2CAE69E-BE69-4644-92B4-34EF49F68922}">
      <dgm:prSet/>
      <dgm:spPr/>
      <dgm:t>
        <a:bodyPr/>
        <a:lstStyle/>
        <a:p>
          <a:endParaRPr lang="pt-BR" sz="1400"/>
        </a:p>
      </dgm:t>
    </dgm:pt>
    <dgm:pt modelId="{72995737-6B73-4D93-96ED-D2B4A14D38FD}">
      <dgm:prSet phldrT="[Texto]" custT="1"/>
      <dgm:spPr>
        <a:solidFill>
          <a:schemeClr val="accent6">
            <a:lumMod val="60000"/>
            <a:lumOff val="40000"/>
          </a:schemeClr>
        </a:solidFill>
      </dgm:spPr>
      <dgm:t>
        <a:bodyPr/>
        <a:lstStyle/>
        <a:p>
          <a:r>
            <a:rPr lang="pt-BR" sz="1500" dirty="0">
              <a:solidFill>
                <a:schemeClr val="tx1"/>
              </a:solidFill>
              <a:latin typeface="Exo 2.0" panose="00000500000000000000" pitchFamily="50" charset="0"/>
            </a:rPr>
            <a:t>Projeto Estratégico de Turismo Regional </a:t>
          </a:r>
        </a:p>
      </dgm:t>
    </dgm:pt>
    <dgm:pt modelId="{88EF604D-9C46-426F-99A2-3C1C87FB70BE}" type="parTrans" cxnId="{2CEB4D2B-3852-4C64-8A58-6C27C11B5D42}">
      <dgm:prSet/>
      <dgm:spPr/>
      <dgm:t>
        <a:bodyPr/>
        <a:lstStyle/>
        <a:p>
          <a:endParaRPr lang="pt-BR" sz="1400"/>
        </a:p>
      </dgm:t>
    </dgm:pt>
    <dgm:pt modelId="{FE65CDBE-6354-49FE-BC2B-22188014405E}" type="sibTrans" cxnId="{2CEB4D2B-3852-4C64-8A58-6C27C11B5D42}">
      <dgm:prSet/>
      <dgm:spPr/>
      <dgm:t>
        <a:bodyPr/>
        <a:lstStyle/>
        <a:p>
          <a:endParaRPr lang="pt-BR" sz="1400"/>
        </a:p>
      </dgm:t>
    </dgm:pt>
    <dgm:pt modelId="{01FE7EC9-C727-481A-93A1-3DC5C7541724}">
      <dgm:prSet phldrT="[Texto]" custT="1"/>
      <dgm:spPr>
        <a:solidFill>
          <a:schemeClr val="accent6">
            <a:lumMod val="60000"/>
            <a:lumOff val="40000"/>
          </a:schemeClr>
        </a:solidFill>
      </dgm:spPr>
      <dgm:t>
        <a:bodyPr/>
        <a:lstStyle/>
        <a:p>
          <a:r>
            <a:rPr lang="pt-BR" sz="1500" dirty="0">
              <a:solidFill>
                <a:schemeClr val="tx1"/>
              </a:solidFill>
              <a:latin typeface="Exo 2.0" panose="00000500000000000000" pitchFamily="50" charset="0"/>
            </a:rPr>
            <a:t>Workshop 4</a:t>
          </a:r>
        </a:p>
      </dgm:t>
    </dgm:pt>
    <dgm:pt modelId="{C396CD36-6546-4984-A5CC-89BA809BD855}" type="parTrans" cxnId="{42777379-8C07-4ABF-BFB0-630A587C5C3C}">
      <dgm:prSet/>
      <dgm:spPr/>
      <dgm:t>
        <a:bodyPr/>
        <a:lstStyle/>
        <a:p>
          <a:endParaRPr lang="pt-BR" sz="1400"/>
        </a:p>
      </dgm:t>
    </dgm:pt>
    <dgm:pt modelId="{73A338D6-D1E7-4D3B-8C42-84DF0B85C8CD}" type="sibTrans" cxnId="{42777379-8C07-4ABF-BFB0-630A587C5C3C}">
      <dgm:prSet/>
      <dgm:spPr/>
      <dgm:t>
        <a:bodyPr/>
        <a:lstStyle/>
        <a:p>
          <a:endParaRPr lang="pt-BR" sz="1400"/>
        </a:p>
      </dgm:t>
    </dgm:pt>
    <dgm:pt modelId="{3F4DEE44-CEF2-448C-A37E-70ABB2772FB9}">
      <dgm:prSet phldrT="[Texto]" custT="1"/>
      <dgm:spPr>
        <a:solidFill>
          <a:schemeClr val="accent6">
            <a:lumMod val="60000"/>
            <a:lumOff val="40000"/>
          </a:schemeClr>
        </a:solidFill>
      </dgm:spPr>
      <dgm:t>
        <a:bodyPr/>
        <a:lstStyle/>
        <a:p>
          <a:pPr algn="ctr"/>
          <a:r>
            <a:rPr lang="pt-BR" sz="1500" dirty="0">
              <a:solidFill>
                <a:schemeClr val="tx1"/>
              </a:solidFill>
              <a:latin typeface="Exo 2.0" panose="00000500000000000000" pitchFamily="50" charset="0"/>
            </a:rPr>
            <a:t>Workshop 3</a:t>
          </a:r>
        </a:p>
      </dgm:t>
    </dgm:pt>
    <dgm:pt modelId="{FFB198F4-99A2-4AD9-AA60-8342E2A024F6}" type="parTrans" cxnId="{2DF1D6CD-BF4D-4A69-A327-1EC00E99F233}">
      <dgm:prSet/>
      <dgm:spPr/>
      <dgm:t>
        <a:bodyPr/>
        <a:lstStyle/>
        <a:p>
          <a:endParaRPr lang="pt-BR" sz="1400"/>
        </a:p>
      </dgm:t>
    </dgm:pt>
    <dgm:pt modelId="{A647F4CF-E6D6-4EA7-B71A-AC8B4BD05D7F}" type="sibTrans" cxnId="{2DF1D6CD-BF4D-4A69-A327-1EC00E99F233}">
      <dgm:prSet/>
      <dgm:spPr/>
      <dgm:t>
        <a:bodyPr/>
        <a:lstStyle/>
        <a:p>
          <a:endParaRPr lang="pt-BR" sz="1400"/>
        </a:p>
      </dgm:t>
    </dgm:pt>
    <dgm:pt modelId="{706E9219-4F2B-428C-A925-CFD6B0DDD381}">
      <dgm:prSet phldrT="[Texto]" custT="1"/>
      <dgm:spPr>
        <a:solidFill>
          <a:schemeClr val="accent6">
            <a:lumMod val="60000"/>
            <a:lumOff val="40000"/>
          </a:schemeClr>
        </a:solidFill>
      </dgm:spPr>
      <dgm:t>
        <a:bodyPr/>
        <a:lstStyle/>
        <a:p>
          <a:r>
            <a:rPr lang="pt-BR" sz="1500" b="0" kern="1200" dirty="0">
              <a:solidFill>
                <a:prstClr val="black"/>
              </a:solidFill>
              <a:latin typeface="Exo 2.0" panose="00000500000000000000" pitchFamily="50" charset="0"/>
              <a:ea typeface="+mn-ea"/>
              <a:cs typeface="+mn-cs"/>
            </a:rPr>
            <a:t>Workshops 1 e 2</a:t>
          </a:r>
        </a:p>
      </dgm:t>
    </dgm:pt>
    <dgm:pt modelId="{669A50E5-670A-4B49-8484-1EB9B294D544}" type="parTrans" cxnId="{67494322-B8A2-4F50-BBBD-791ECB46B6F7}">
      <dgm:prSet/>
      <dgm:spPr/>
      <dgm:t>
        <a:bodyPr/>
        <a:lstStyle/>
        <a:p>
          <a:endParaRPr lang="pt-BR"/>
        </a:p>
      </dgm:t>
    </dgm:pt>
    <dgm:pt modelId="{032D4801-3D79-4471-BEC3-9E23F37FDFDF}" type="sibTrans" cxnId="{67494322-B8A2-4F50-BBBD-791ECB46B6F7}">
      <dgm:prSet/>
      <dgm:spPr/>
      <dgm:t>
        <a:bodyPr/>
        <a:lstStyle/>
        <a:p>
          <a:endParaRPr lang="pt-BR"/>
        </a:p>
      </dgm:t>
    </dgm:pt>
    <dgm:pt modelId="{8D863029-A63D-41B7-84ED-0C2B239076BD}">
      <dgm:prSet phldrT="[Texto]" custT="1"/>
      <dgm:spPr>
        <a:solidFill>
          <a:schemeClr val="accent6">
            <a:lumMod val="60000"/>
            <a:lumOff val="40000"/>
          </a:schemeClr>
        </a:solidFill>
      </dgm:spPr>
      <dgm:t>
        <a:bodyPr/>
        <a:lstStyle/>
        <a:p>
          <a:r>
            <a:rPr lang="pt-BR" sz="1400" b="0" kern="1200" dirty="0">
              <a:solidFill>
                <a:prstClr val="black"/>
              </a:solidFill>
              <a:latin typeface="Exo 2.0" panose="00000500000000000000" pitchFamily="50" charset="0"/>
              <a:ea typeface="+mn-ea"/>
              <a:cs typeface="+mn-cs"/>
            </a:rPr>
            <a:t>Alternativas de Posicionamento</a:t>
          </a:r>
        </a:p>
      </dgm:t>
    </dgm:pt>
    <dgm:pt modelId="{5B7B4FA5-E8B7-43D3-A8AD-8F80946531C5}" type="parTrans" cxnId="{E2DDD190-23FD-4D4F-9BE1-65BC2BFB562E}">
      <dgm:prSet/>
      <dgm:spPr/>
      <dgm:t>
        <a:bodyPr/>
        <a:lstStyle/>
        <a:p>
          <a:endParaRPr lang="pt-BR"/>
        </a:p>
      </dgm:t>
    </dgm:pt>
    <dgm:pt modelId="{0B476A06-9D1D-404E-A148-96C59434BC88}" type="sibTrans" cxnId="{E2DDD190-23FD-4D4F-9BE1-65BC2BFB562E}">
      <dgm:prSet/>
      <dgm:spPr/>
      <dgm:t>
        <a:bodyPr/>
        <a:lstStyle/>
        <a:p>
          <a:endParaRPr lang="pt-BR"/>
        </a:p>
      </dgm:t>
    </dgm:pt>
    <dgm:pt modelId="{272DC8B7-75B1-49D3-9FA2-7B20766C981E}" type="pres">
      <dgm:prSet presAssocID="{572BA4A4-22FF-4B39-AF49-1D4199C9779B}" presName="CompostProcess" presStyleCnt="0">
        <dgm:presLayoutVars>
          <dgm:dir/>
          <dgm:resizeHandles val="exact"/>
        </dgm:presLayoutVars>
      </dgm:prSet>
      <dgm:spPr/>
    </dgm:pt>
    <dgm:pt modelId="{2B0394CC-E910-41E7-AC76-7C4E7DAF28FD}" type="pres">
      <dgm:prSet presAssocID="{572BA4A4-22FF-4B39-AF49-1D4199C9779B}" presName="arrow" presStyleLbl="bgShp" presStyleIdx="0" presStyleCnt="1"/>
      <dgm:spPr>
        <a:solidFill>
          <a:schemeClr val="accent6">
            <a:lumMod val="40000"/>
            <a:lumOff val="60000"/>
          </a:schemeClr>
        </a:solidFill>
      </dgm:spPr>
    </dgm:pt>
    <dgm:pt modelId="{431F44A2-8A48-4169-8AEA-B8CE0FBE4082}" type="pres">
      <dgm:prSet presAssocID="{572BA4A4-22FF-4B39-AF49-1D4199C9779B}" presName="linearProcess" presStyleCnt="0"/>
      <dgm:spPr/>
    </dgm:pt>
    <dgm:pt modelId="{32E35247-CF4D-41E4-912E-3FD3F4FDC5F6}" type="pres">
      <dgm:prSet presAssocID="{56ABE74D-1C26-4305-8896-5A5EA05B448C}" presName="textNode" presStyleLbl="node1" presStyleIdx="0" presStyleCnt="6">
        <dgm:presLayoutVars>
          <dgm:bulletEnabled val="1"/>
        </dgm:presLayoutVars>
      </dgm:prSet>
      <dgm:spPr/>
    </dgm:pt>
    <dgm:pt modelId="{8F785E1F-945C-43C9-A2F5-218C405AD681}" type="pres">
      <dgm:prSet presAssocID="{78FC416F-B963-445E-9E78-0F015C9A2933}" presName="sibTrans" presStyleCnt="0"/>
      <dgm:spPr/>
    </dgm:pt>
    <dgm:pt modelId="{2307F5DA-14A1-4927-AE65-D63C6589B9E7}" type="pres">
      <dgm:prSet presAssocID="{706E9219-4F2B-428C-A925-CFD6B0DDD381}" presName="textNode" presStyleLbl="node1" presStyleIdx="1" presStyleCnt="6" custScaleX="104826">
        <dgm:presLayoutVars>
          <dgm:bulletEnabled val="1"/>
        </dgm:presLayoutVars>
      </dgm:prSet>
      <dgm:spPr/>
    </dgm:pt>
    <dgm:pt modelId="{59ED254C-FC59-4E13-B44E-1C7099D9DA38}" type="pres">
      <dgm:prSet presAssocID="{032D4801-3D79-4471-BEC3-9E23F37FDFDF}" presName="sibTrans" presStyleCnt="0"/>
      <dgm:spPr/>
    </dgm:pt>
    <dgm:pt modelId="{C248244A-E711-4BF9-83D5-58E8849D3D61}" type="pres">
      <dgm:prSet presAssocID="{8D863029-A63D-41B7-84ED-0C2B239076BD}" presName="textNode" presStyleLbl="node1" presStyleIdx="2" presStyleCnt="6">
        <dgm:presLayoutVars>
          <dgm:bulletEnabled val="1"/>
        </dgm:presLayoutVars>
      </dgm:prSet>
      <dgm:spPr/>
    </dgm:pt>
    <dgm:pt modelId="{467B1FE9-7095-4BF6-8B91-D910C4C7A787}" type="pres">
      <dgm:prSet presAssocID="{0B476A06-9D1D-404E-A148-96C59434BC88}" presName="sibTrans" presStyleCnt="0"/>
      <dgm:spPr/>
    </dgm:pt>
    <dgm:pt modelId="{D56FED54-ECF1-4AFD-B0B9-569D80D421BC}" type="pres">
      <dgm:prSet presAssocID="{3F4DEE44-CEF2-448C-A37E-70ABB2772FB9}" presName="textNode" presStyleLbl="node1" presStyleIdx="3" presStyleCnt="6">
        <dgm:presLayoutVars>
          <dgm:bulletEnabled val="1"/>
        </dgm:presLayoutVars>
      </dgm:prSet>
      <dgm:spPr/>
    </dgm:pt>
    <dgm:pt modelId="{E0D2F4FB-68C6-472F-8ED0-2375E06BD778}" type="pres">
      <dgm:prSet presAssocID="{A647F4CF-E6D6-4EA7-B71A-AC8B4BD05D7F}" presName="sibTrans" presStyleCnt="0"/>
      <dgm:spPr/>
    </dgm:pt>
    <dgm:pt modelId="{2D747F5B-2572-4393-9557-E396F9FE293A}" type="pres">
      <dgm:prSet presAssocID="{72995737-6B73-4D93-96ED-D2B4A14D38FD}" presName="textNode" presStyleLbl="node1" presStyleIdx="4" presStyleCnt="6">
        <dgm:presLayoutVars>
          <dgm:bulletEnabled val="1"/>
        </dgm:presLayoutVars>
      </dgm:prSet>
      <dgm:spPr/>
    </dgm:pt>
    <dgm:pt modelId="{56276256-EEE4-440C-98BE-8E252EBF41F8}" type="pres">
      <dgm:prSet presAssocID="{FE65CDBE-6354-49FE-BC2B-22188014405E}" presName="sibTrans" presStyleCnt="0"/>
      <dgm:spPr/>
    </dgm:pt>
    <dgm:pt modelId="{5D8D9DA4-76F7-4B44-A4C4-B3A279ED56C1}" type="pres">
      <dgm:prSet presAssocID="{01FE7EC9-C727-481A-93A1-3DC5C7541724}" presName="textNode" presStyleLbl="node1" presStyleIdx="5" presStyleCnt="6">
        <dgm:presLayoutVars>
          <dgm:bulletEnabled val="1"/>
        </dgm:presLayoutVars>
      </dgm:prSet>
      <dgm:spPr/>
    </dgm:pt>
  </dgm:ptLst>
  <dgm:cxnLst>
    <dgm:cxn modelId="{67494322-B8A2-4F50-BBBD-791ECB46B6F7}" srcId="{572BA4A4-22FF-4B39-AF49-1D4199C9779B}" destId="{706E9219-4F2B-428C-A925-CFD6B0DDD381}" srcOrd="1" destOrd="0" parTransId="{669A50E5-670A-4B49-8484-1EB9B294D544}" sibTransId="{032D4801-3D79-4471-BEC3-9E23F37FDFDF}"/>
    <dgm:cxn modelId="{31F73926-5A75-4A2A-B2DE-CDC3745EE2AB}" type="presOf" srcId="{706E9219-4F2B-428C-A925-CFD6B0DDD381}" destId="{2307F5DA-14A1-4927-AE65-D63C6589B9E7}" srcOrd="0" destOrd="0" presId="urn:microsoft.com/office/officeart/2005/8/layout/hProcess9"/>
    <dgm:cxn modelId="{2CEB4D2B-3852-4C64-8A58-6C27C11B5D42}" srcId="{572BA4A4-22FF-4B39-AF49-1D4199C9779B}" destId="{72995737-6B73-4D93-96ED-D2B4A14D38FD}" srcOrd="4" destOrd="0" parTransId="{88EF604D-9C46-426F-99A2-3C1C87FB70BE}" sibTransId="{FE65CDBE-6354-49FE-BC2B-22188014405E}"/>
    <dgm:cxn modelId="{EE44E338-AE9C-4CF5-B199-F24F98B43C1F}" type="presOf" srcId="{72995737-6B73-4D93-96ED-D2B4A14D38FD}" destId="{2D747F5B-2572-4393-9557-E396F9FE293A}" srcOrd="0" destOrd="0" presId="urn:microsoft.com/office/officeart/2005/8/layout/hProcess9"/>
    <dgm:cxn modelId="{ED2F446D-EF5C-45AA-91DF-27FD091F4911}" type="presOf" srcId="{3F4DEE44-CEF2-448C-A37E-70ABB2772FB9}" destId="{D56FED54-ECF1-4AFD-B0B9-569D80D421BC}" srcOrd="0" destOrd="0" presId="urn:microsoft.com/office/officeart/2005/8/layout/hProcess9"/>
    <dgm:cxn modelId="{42777379-8C07-4ABF-BFB0-630A587C5C3C}" srcId="{572BA4A4-22FF-4B39-AF49-1D4199C9779B}" destId="{01FE7EC9-C727-481A-93A1-3DC5C7541724}" srcOrd="5" destOrd="0" parTransId="{C396CD36-6546-4984-A5CC-89BA809BD855}" sibTransId="{73A338D6-D1E7-4D3B-8C42-84DF0B85C8CD}"/>
    <dgm:cxn modelId="{87B8EA8E-4633-4A90-90E5-8E23172919F2}" type="presOf" srcId="{01FE7EC9-C727-481A-93A1-3DC5C7541724}" destId="{5D8D9DA4-76F7-4B44-A4C4-B3A279ED56C1}" srcOrd="0" destOrd="0" presId="urn:microsoft.com/office/officeart/2005/8/layout/hProcess9"/>
    <dgm:cxn modelId="{E2DDD190-23FD-4D4F-9BE1-65BC2BFB562E}" srcId="{572BA4A4-22FF-4B39-AF49-1D4199C9779B}" destId="{8D863029-A63D-41B7-84ED-0C2B239076BD}" srcOrd="2" destOrd="0" parTransId="{5B7B4FA5-E8B7-43D3-A8AD-8F80946531C5}" sibTransId="{0B476A06-9D1D-404E-A148-96C59434BC88}"/>
    <dgm:cxn modelId="{12310591-9A74-474D-8039-73A366B16B4F}" type="presOf" srcId="{56ABE74D-1C26-4305-8896-5A5EA05B448C}" destId="{32E35247-CF4D-41E4-912E-3FD3F4FDC5F6}" srcOrd="0" destOrd="0" presId="urn:microsoft.com/office/officeart/2005/8/layout/hProcess9"/>
    <dgm:cxn modelId="{EBD45694-980E-4D9D-A9C1-60F35A09DF8E}" type="presOf" srcId="{572BA4A4-22FF-4B39-AF49-1D4199C9779B}" destId="{272DC8B7-75B1-49D3-9FA2-7B20766C981E}" srcOrd="0" destOrd="0" presId="urn:microsoft.com/office/officeart/2005/8/layout/hProcess9"/>
    <dgm:cxn modelId="{F2CAE69E-BE69-4644-92B4-34EF49F68922}" srcId="{572BA4A4-22FF-4B39-AF49-1D4199C9779B}" destId="{56ABE74D-1C26-4305-8896-5A5EA05B448C}" srcOrd="0" destOrd="0" parTransId="{010A5C16-6842-4321-B261-CF641DF022F5}" sibTransId="{78FC416F-B963-445E-9E78-0F015C9A2933}"/>
    <dgm:cxn modelId="{2DF1D6CD-BF4D-4A69-A327-1EC00E99F233}" srcId="{572BA4A4-22FF-4B39-AF49-1D4199C9779B}" destId="{3F4DEE44-CEF2-448C-A37E-70ABB2772FB9}" srcOrd="3" destOrd="0" parTransId="{FFB198F4-99A2-4AD9-AA60-8342E2A024F6}" sibTransId="{A647F4CF-E6D6-4EA7-B71A-AC8B4BD05D7F}"/>
    <dgm:cxn modelId="{79881BF3-AB8C-4A88-93ED-1DC2453F9C49}" type="presOf" srcId="{8D863029-A63D-41B7-84ED-0C2B239076BD}" destId="{C248244A-E711-4BF9-83D5-58E8849D3D61}" srcOrd="0" destOrd="0" presId="urn:microsoft.com/office/officeart/2005/8/layout/hProcess9"/>
    <dgm:cxn modelId="{D09C2847-3232-4778-BA9B-2843F0719212}" type="presParOf" srcId="{272DC8B7-75B1-49D3-9FA2-7B20766C981E}" destId="{2B0394CC-E910-41E7-AC76-7C4E7DAF28FD}" srcOrd="0" destOrd="0" presId="urn:microsoft.com/office/officeart/2005/8/layout/hProcess9"/>
    <dgm:cxn modelId="{5EA82D4B-4677-4829-9970-30A43F800A32}" type="presParOf" srcId="{272DC8B7-75B1-49D3-9FA2-7B20766C981E}" destId="{431F44A2-8A48-4169-8AEA-B8CE0FBE4082}" srcOrd="1" destOrd="0" presId="urn:microsoft.com/office/officeart/2005/8/layout/hProcess9"/>
    <dgm:cxn modelId="{5808185A-BA2E-4396-A828-1AB4A480D481}" type="presParOf" srcId="{431F44A2-8A48-4169-8AEA-B8CE0FBE4082}" destId="{32E35247-CF4D-41E4-912E-3FD3F4FDC5F6}" srcOrd="0" destOrd="0" presId="urn:microsoft.com/office/officeart/2005/8/layout/hProcess9"/>
    <dgm:cxn modelId="{CC922470-D19B-4A2F-98CF-0A89A2B3C7E0}" type="presParOf" srcId="{431F44A2-8A48-4169-8AEA-B8CE0FBE4082}" destId="{8F785E1F-945C-43C9-A2F5-218C405AD681}" srcOrd="1" destOrd="0" presId="urn:microsoft.com/office/officeart/2005/8/layout/hProcess9"/>
    <dgm:cxn modelId="{B41BE88F-3B0C-47BE-92E9-0E5CA67951FE}" type="presParOf" srcId="{431F44A2-8A48-4169-8AEA-B8CE0FBE4082}" destId="{2307F5DA-14A1-4927-AE65-D63C6589B9E7}" srcOrd="2" destOrd="0" presId="urn:microsoft.com/office/officeart/2005/8/layout/hProcess9"/>
    <dgm:cxn modelId="{C06A6EE1-2CDE-43D5-9D8A-5C9D7CCB2F81}" type="presParOf" srcId="{431F44A2-8A48-4169-8AEA-B8CE0FBE4082}" destId="{59ED254C-FC59-4E13-B44E-1C7099D9DA38}" srcOrd="3" destOrd="0" presId="urn:microsoft.com/office/officeart/2005/8/layout/hProcess9"/>
    <dgm:cxn modelId="{90FB5AC0-C671-46F3-A79F-FC75DBBB8319}" type="presParOf" srcId="{431F44A2-8A48-4169-8AEA-B8CE0FBE4082}" destId="{C248244A-E711-4BF9-83D5-58E8849D3D61}" srcOrd="4" destOrd="0" presId="urn:microsoft.com/office/officeart/2005/8/layout/hProcess9"/>
    <dgm:cxn modelId="{6B763ADB-9761-4009-83E3-97AC7C748115}" type="presParOf" srcId="{431F44A2-8A48-4169-8AEA-B8CE0FBE4082}" destId="{467B1FE9-7095-4BF6-8B91-D910C4C7A787}" srcOrd="5" destOrd="0" presId="urn:microsoft.com/office/officeart/2005/8/layout/hProcess9"/>
    <dgm:cxn modelId="{55CD9302-7B6A-4ABF-B2B7-444D49443B87}" type="presParOf" srcId="{431F44A2-8A48-4169-8AEA-B8CE0FBE4082}" destId="{D56FED54-ECF1-4AFD-B0B9-569D80D421BC}" srcOrd="6" destOrd="0" presId="urn:microsoft.com/office/officeart/2005/8/layout/hProcess9"/>
    <dgm:cxn modelId="{C85B7702-A6FF-4216-96BB-287872F94CD8}" type="presParOf" srcId="{431F44A2-8A48-4169-8AEA-B8CE0FBE4082}" destId="{E0D2F4FB-68C6-472F-8ED0-2375E06BD778}" srcOrd="7" destOrd="0" presId="urn:microsoft.com/office/officeart/2005/8/layout/hProcess9"/>
    <dgm:cxn modelId="{CE8D34A8-A396-4A8D-A10D-723A88A4F546}" type="presParOf" srcId="{431F44A2-8A48-4169-8AEA-B8CE0FBE4082}" destId="{2D747F5B-2572-4393-9557-E396F9FE293A}" srcOrd="8" destOrd="0" presId="urn:microsoft.com/office/officeart/2005/8/layout/hProcess9"/>
    <dgm:cxn modelId="{E0AECC65-41AB-4044-AE72-D6C40E6F7B04}" type="presParOf" srcId="{431F44A2-8A48-4169-8AEA-B8CE0FBE4082}" destId="{56276256-EEE4-440C-98BE-8E252EBF41F8}" srcOrd="9" destOrd="0" presId="urn:microsoft.com/office/officeart/2005/8/layout/hProcess9"/>
    <dgm:cxn modelId="{65E11562-A73D-47AC-85CF-5BEE255C30BA}" type="presParOf" srcId="{431F44A2-8A48-4169-8AEA-B8CE0FBE4082}" destId="{5D8D9DA4-76F7-4B44-A4C4-B3A279ED56C1}" srcOrd="10" destOrd="0" presId="urn:microsoft.com/office/officeart/2005/8/layout/hProcess9"/>
  </dgm:cxnLst>
  <dgm:bg/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2B0394CC-E910-41E7-AC76-7C4E7DAF28FD}">
      <dsp:nvSpPr>
        <dsp:cNvPr id="0" name=""/>
        <dsp:cNvSpPr/>
      </dsp:nvSpPr>
      <dsp:spPr>
        <a:xfrm>
          <a:off x="828923" y="0"/>
          <a:ext cx="9394466" cy="4160446"/>
        </a:xfrm>
        <a:prstGeom prst="rightArrow">
          <a:avLst/>
        </a:prstGeom>
        <a:solidFill>
          <a:schemeClr val="accent6">
            <a:lumMod val="40000"/>
            <a:lumOff val="6000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32E35247-CF4D-41E4-912E-3FD3F4FDC5F6}">
      <dsp:nvSpPr>
        <dsp:cNvPr id="0" name=""/>
        <dsp:cNvSpPr/>
      </dsp:nvSpPr>
      <dsp:spPr>
        <a:xfrm>
          <a:off x="102" y="1248133"/>
          <a:ext cx="1606039" cy="1664178"/>
        </a:xfrm>
        <a:prstGeom prst="roundRect">
          <a:avLst/>
        </a:prstGeom>
        <a:solidFill>
          <a:schemeClr val="accent6">
            <a:lumMod val="60000"/>
            <a:lumOff val="40000"/>
          </a:schemeClr>
        </a:solidFill>
        <a:ln w="12700" cap="flat" cmpd="sng" algn="ctr">
          <a:solidFill>
            <a:schemeClr val="lt2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7150" tIns="57150" rIns="57150" bIns="57150" numCol="1" spcCol="1270" anchor="ctr" anchorCtr="0">
          <a:noAutofit/>
        </a:bodyPr>
        <a:lstStyle/>
        <a:p>
          <a:pPr marL="0" lvl="0" indent="0" algn="ctr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pt-BR" sz="1500" b="0" kern="1200" dirty="0">
              <a:solidFill>
                <a:schemeClr val="tx1"/>
              </a:solidFill>
              <a:latin typeface="Exo 2.0" panose="00000500000000000000" pitchFamily="50" charset="0"/>
            </a:rPr>
            <a:t>Pesquisa</a:t>
          </a:r>
          <a:r>
            <a:rPr lang="pt-BR" sz="1400" b="0" kern="1200" dirty="0"/>
            <a:t> </a:t>
          </a:r>
        </a:p>
      </dsp:txBody>
      <dsp:txXfrm>
        <a:off x="78502" y="1326533"/>
        <a:ext cx="1449239" cy="1507378"/>
      </dsp:txXfrm>
    </dsp:sp>
    <dsp:sp modelId="{2307F5DA-14A1-4927-AE65-D63C6589B9E7}">
      <dsp:nvSpPr>
        <dsp:cNvPr id="0" name=""/>
        <dsp:cNvSpPr/>
      </dsp:nvSpPr>
      <dsp:spPr>
        <a:xfrm>
          <a:off x="1873814" y="1248133"/>
          <a:ext cx="1683546" cy="1664178"/>
        </a:xfrm>
        <a:prstGeom prst="roundRect">
          <a:avLst/>
        </a:prstGeom>
        <a:solidFill>
          <a:schemeClr val="accent6">
            <a:lumMod val="60000"/>
            <a:lumOff val="40000"/>
          </a:schemeClr>
        </a:solidFill>
        <a:ln w="12700" cap="flat" cmpd="sng" algn="ctr">
          <a:solidFill>
            <a:schemeClr val="lt2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7150" tIns="57150" rIns="57150" bIns="57150" numCol="1" spcCol="1270" anchor="ctr" anchorCtr="0">
          <a:noAutofit/>
        </a:bodyPr>
        <a:lstStyle/>
        <a:p>
          <a:pPr marL="0" lvl="0" indent="0" algn="ctr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pt-BR" sz="1500" b="0" kern="1200" dirty="0">
              <a:solidFill>
                <a:prstClr val="black"/>
              </a:solidFill>
              <a:latin typeface="Exo 2.0" panose="00000500000000000000" pitchFamily="50" charset="0"/>
              <a:ea typeface="+mn-ea"/>
              <a:cs typeface="+mn-cs"/>
            </a:rPr>
            <a:t>Workshops 1 e 2</a:t>
          </a:r>
        </a:p>
      </dsp:txBody>
      <dsp:txXfrm>
        <a:off x="1955052" y="1329371"/>
        <a:ext cx="1521070" cy="1501702"/>
      </dsp:txXfrm>
    </dsp:sp>
    <dsp:sp modelId="{C248244A-E711-4BF9-83D5-58E8849D3D61}">
      <dsp:nvSpPr>
        <dsp:cNvPr id="0" name=""/>
        <dsp:cNvSpPr/>
      </dsp:nvSpPr>
      <dsp:spPr>
        <a:xfrm>
          <a:off x="3825034" y="1248133"/>
          <a:ext cx="1606039" cy="1664178"/>
        </a:xfrm>
        <a:prstGeom prst="roundRect">
          <a:avLst/>
        </a:prstGeom>
        <a:solidFill>
          <a:schemeClr val="accent6">
            <a:lumMod val="60000"/>
            <a:lumOff val="40000"/>
          </a:schemeClr>
        </a:solidFill>
        <a:ln w="12700" cap="flat" cmpd="sng" algn="ctr">
          <a:solidFill>
            <a:schemeClr val="lt2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marL="0" lvl="0" indent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pt-BR" sz="1400" b="0" kern="1200" dirty="0">
              <a:solidFill>
                <a:prstClr val="black"/>
              </a:solidFill>
              <a:latin typeface="Exo 2.0" panose="00000500000000000000" pitchFamily="50" charset="0"/>
              <a:ea typeface="+mn-ea"/>
              <a:cs typeface="+mn-cs"/>
            </a:rPr>
            <a:t>Alternativas de Posicionamento</a:t>
          </a:r>
        </a:p>
      </dsp:txBody>
      <dsp:txXfrm>
        <a:off x="3903434" y="1326533"/>
        <a:ext cx="1449239" cy="1507378"/>
      </dsp:txXfrm>
    </dsp:sp>
    <dsp:sp modelId="{D56FED54-ECF1-4AFD-B0B9-569D80D421BC}">
      <dsp:nvSpPr>
        <dsp:cNvPr id="0" name=""/>
        <dsp:cNvSpPr/>
      </dsp:nvSpPr>
      <dsp:spPr>
        <a:xfrm>
          <a:off x="5698746" y="1248133"/>
          <a:ext cx="1606039" cy="1664178"/>
        </a:xfrm>
        <a:prstGeom prst="roundRect">
          <a:avLst/>
        </a:prstGeom>
        <a:solidFill>
          <a:schemeClr val="accent6">
            <a:lumMod val="60000"/>
            <a:lumOff val="40000"/>
          </a:schemeClr>
        </a:solidFill>
        <a:ln w="12700" cap="flat" cmpd="sng" algn="ctr">
          <a:solidFill>
            <a:schemeClr val="lt2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7150" tIns="57150" rIns="57150" bIns="57150" numCol="1" spcCol="1270" anchor="ctr" anchorCtr="0">
          <a:noAutofit/>
        </a:bodyPr>
        <a:lstStyle/>
        <a:p>
          <a:pPr marL="0" lvl="0" indent="0" algn="ctr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pt-BR" sz="1500" kern="1200" dirty="0">
              <a:solidFill>
                <a:schemeClr val="tx1"/>
              </a:solidFill>
              <a:latin typeface="Exo 2.0" panose="00000500000000000000" pitchFamily="50" charset="0"/>
            </a:rPr>
            <a:t>Workshop 3</a:t>
          </a:r>
        </a:p>
      </dsp:txBody>
      <dsp:txXfrm>
        <a:off x="5777146" y="1326533"/>
        <a:ext cx="1449239" cy="1507378"/>
      </dsp:txXfrm>
    </dsp:sp>
    <dsp:sp modelId="{2D747F5B-2572-4393-9557-E396F9FE293A}">
      <dsp:nvSpPr>
        <dsp:cNvPr id="0" name=""/>
        <dsp:cNvSpPr/>
      </dsp:nvSpPr>
      <dsp:spPr>
        <a:xfrm>
          <a:off x="7572459" y="1248133"/>
          <a:ext cx="1606039" cy="1664178"/>
        </a:xfrm>
        <a:prstGeom prst="roundRect">
          <a:avLst/>
        </a:prstGeom>
        <a:solidFill>
          <a:schemeClr val="accent6">
            <a:lumMod val="60000"/>
            <a:lumOff val="40000"/>
          </a:schemeClr>
        </a:solidFill>
        <a:ln w="12700" cap="flat" cmpd="sng" algn="ctr">
          <a:solidFill>
            <a:schemeClr val="lt2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7150" tIns="57150" rIns="57150" bIns="57150" numCol="1" spcCol="1270" anchor="ctr" anchorCtr="0">
          <a:noAutofit/>
        </a:bodyPr>
        <a:lstStyle/>
        <a:p>
          <a:pPr marL="0" lvl="0" indent="0" algn="ctr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pt-BR" sz="1500" kern="1200" dirty="0">
              <a:solidFill>
                <a:schemeClr val="tx1"/>
              </a:solidFill>
              <a:latin typeface="Exo 2.0" panose="00000500000000000000" pitchFamily="50" charset="0"/>
            </a:rPr>
            <a:t>Projeto Estratégico de Turismo Regional </a:t>
          </a:r>
        </a:p>
      </dsp:txBody>
      <dsp:txXfrm>
        <a:off x="7650859" y="1326533"/>
        <a:ext cx="1449239" cy="1507378"/>
      </dsp:txXfrm>
    </dsp:sp>
    <dsp:sp modelId="{5D8D9DA4-76F7-4B44-A4C4-B3A279ED56C1}">
      <dsp:nvSpPr>
        <dsp:cNvPr id="0" name=""/>
        <dsp:cNvSpPr/>
      </dsp:nvSpPr>
      <dsp:spPr>
        <a:xfrm>
          <a:off x="9446171" y="1248133"/>
          <a:ext cx="1606039" cy="1664178"/>
        </a:xfrm>
        <a:prstGeom prst="roundRect">
          <a:avLst/>
        </a:prstGeom>
        <a:solidFill>
          <a:schemeClr val="accent6">
            <a:lumMod val="60000"/>
            <a:lumOff val="40000"/>
          </a:schemeClr>
        </a:solidFill>
        <a:ln w="12700" cap="flat" cmpd="sng" algn="ctr">
          <a:solidFill>
            <a:schemeClr val="lt2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7150" tIns="57150" rIns="57150" bIns="57150" numCol="1" spcCol="1270" anchor="ctr" anchorCtr="0">
          <a:noAutofit/>
        </a:bodyPr>
        <a:lstStyle/>
        <a:p>
          <a:pPr marL="0" lvl="0" indent="0" algn="ctr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pt-BR" sz="1500" kern="1200" dirty="0">
              <a:solidFill>
                <a:schemeClr val="tx1"/>
              </a:solidFill>
              <a:latin typeface="Exo 2.0" panose="00000500000000000000" pitchFamily="50" charset="0"/>
            </a:rPr>
            <a:t>Workshop 4</a:t>
          </a:r>
        </a:p>
      </dsp:txBody>
      <dsp:txXfrm>
        <a:off x="9524571" y="1326533"/>
        <a:ext cx="1449239" cy="1507378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hProcess9">
  <dgm:title val=""/>
  <dgm:desc val=""/>
  <dgm:catLst>
    <dgm:cat type="process" pri="5000"/>
    <dgm:cat type="convert" pri="13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CompostProcess">
    <dgm:varLst>
      <dgm:dir/>
      <dgm:resizeHandles val="exact"/>
    </dgm:varLst>
    <dgm:alg type="composite">
      <dgm:param type="horzAlign" val="ctr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arrow" refType="w" fact="0.85"/>
      <dgm:constr type="h" for="ch" forName="arrow" refType="h"/>
      <dgm:constr type="ctrX" for="ch" forName="arrow" refType="w" fact="0.5"/>
      <dgm:constr type="ctrY" for="ch" forName="arrow" refType="h" fact="0.5"/>
      <dgm:constr type="w" for="ch" forName="linearProcess" refType="w"/>
      <dgm:constr type="h" for="ch" forName="linearProcess" refType="h" fact="0.4"/>
      <dgm:constr type="ctrX" for="ch" forName="linearProcess" refType="w" fact="0.5"/>
      <dgm:constr type="ctrY" for="ch" forName="linearProcess" refType="h" fact="0.5"/>
    </dgm:constrLst>
    <dgm:ruleLst/>
    <dgm:layoutNode name="arrow" styleLbl="bgShp">
      <dgm:alg type="sp"/>
      <dgm:choose name="Name0">
        <dgm:if name="Name1" func="var" arg="dir" op="equ" val="norm">
          <dgm:shape xmlns:r="http://schemas.openxmlformats.org/officeDocument/2006/relationships" type="rightArrow" r:blip="">
            <dgm:adjLst/>
          </dgm:shape>
        </dgm:if>
        <dgm:else name="Name2">
          <dgm:shape xmlns:r="http://schemas.openxmlformats.org/officeDocument/2006/relationships" type="leftArrow" r:blip="">
            <dgm:adjLst/>
          </dgm:shape>
        </dgm:else>
      </dgm:choose>
      <dgm:presOf/>
      <dgm:constrLst/>
      <dgm:ruleLst/>
    </dgm:layoutNode>
    <dgm:layoutNode name="linearProcess">
      <dgm:choose name="Name3">
        <dgm:if name="Name4" func="var" arg="dir" op="equ" val="norm">
          <dgm:alg type="lin"/>
        </dgm:if>
        <dgm:else name="Name5">
          <dgm:alg type="lin">
            <dgm:param type="linDir" val="fromR"/>
          </dgm:alg>
        </dgm:else>
      </dgm:choose>
      <dgm:shape xmlns:r="http://schemas.openxmlformats.org/officeDocument/2006/relationships" r:blip="">
        <dgm:adjLst/>
      </dgm:shape>
      <dgm:presOf/>
      <dgm:constrLst>
        <dgm:constr type="userA" for="ch" ptType="node" refType="w"/>
        <dgm:constr type="h" for="ch" ptType="node" refType="h"/>
        <dgm:constr type="w" for="ch" ptType="node" op="equ"/>
        <dgm:constr type="w" for="ch" forName="sibTrans" refType="w" fact="0.05"/>
        <dgm:constr type="primFontSz" for="ch" ptType="node" op="equ" val="65"/>
      </dgm:constrLst>
      <dgm:ruleLst/>
      <dgm:forEach name="Name6" axis="ch" ptType="node">
        <dgm:layoutNode name="textNode" styleLbl="node1">
          <dgm:varLst>
            <dgm:bulletEnabled val="1"/>
          </dgm:varLst>
          <dgm:alg type="tx"/>
          <dgm:shape xmlns:r="http://schemas.openxmlformats.org/officeDocument/2006/relationships" type="roundRect" r:blip="">
            <dgm:adjLst/>
          </dgm:shape>
          <dgm:presOf axis="desOrSelf" ptType="node"/>
          <dgm:constrLst>
            <dgm:constr type="userA"/>
            <dgm:constr type="w" refType="userA" fact="0.3"/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w" val="NaN" fact="1" max="NaN"/>
            <dgm:rule type="primFontSz" val="5" fact="NaN" max="NaN"/>
          </dgm:ruleLst>
        </dgm:layoutNode>
        <dgm:forEach name="Name7" axis="followSib" ptType="sibTrans" cnt="1">
          <dgm:layoutNode name="sibTrans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forEach>
      </dgm:forEach>
    </dgm:layoutNode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Cabeçalho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pt-BR"/>
          </a:p>
        </p:txBody>
      </p:sp>
      <p:sp>
        <p:nvSpPr>
          <p:cNvPr id="3" name="Espaço Reservado para Data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6DAD516-6ACF-4348-BA42-6C184FA896C8}" type="datetimeFigureOut">
              <a:rPr lang="pt-BR" smtClean="0"/>
              <a:t>25/07/2022</a:t>
            </a:fld>
            <a:endParaRPr lang="pt-BR"/>
          </a:p>
        </p:txBody>
      </p:sp>
      <p:sp>
        <p:nvSpPr>
          <p:cNvPr id="4" name="Espaço Reservado para Imagem de Slide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pt-BR"/>
          </a:p>
        </p:txBody>
      </p:sp>
      <p:sp>
        <p:nvSpPr>
          <p:cNvPr id="5" name="Espaço Reservado para Anotaçõ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ED0F74A-D4CA-4D1E-8BB4-2354E20D6C61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98904031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404182360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70B4BDE5-4BC8-4725-9072-1A3B558E35F5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pt-BR"/>
              <a:t>Clique para editar o título Mestre</a:t>
            </a:r>
          </a:p>
        </p:txBody>
      </p:sp>
      <p:sp>
        <p:nvSpPr>
          <p:cNvPr id="3" name="Subtítulo 2">
            <a:extLst>
              <a:ext uri="{FF2B5EF4-FFF2-40B4-BE49-F238E27FC236}">
                <a16:creationId xmlns:a16="http://schemas.microsoft.com/office/drawing/2014/main" id="{8ACB9CDD-3383-4E87-9E59-7D18EF3E7532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pt-BR"/>
              <a:t>Clique para editar o estilo do subtítulo Mestre</a:t>
            </a:r>
          </a:p>
        </p:txBody>
      </p:sp>
      <p:sp>
        <p:nvSpPr>
          <p:cNvPr id="4" name="Espaço Reservado para Data 3">
            <a:extLst>
              <a:ext uri="{FF2B5EF4-FFF2-40B4-BE49-F238E27FC236}">
                <a16:creationId xmlns:a16="http://schemas.microsoft.com/office/drawing/2014/main" id="{C83E2EDC-1D56-4E10-854A-5F87B728DD3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7C7998-4DF2-4068-9D1A-579C68CE3140}" type="datetimeFigureOut">
              <a:rPr lang="pt-BR" smtClean="0"/>
              <a:t>25/07/2022</a:t>
            </a:fld>
            <a:endParaRPr lang="pt-BR"/>
          </a:p>
        </p:txBody>
      </p:sp>
      <p:sp>
        <p:nvSpPr>
          <p:cNvPr id="5" name="Espaço Reservado para Rodapé 4">
            <a:extLst>
              <a:ext uri="{FF2B5EF4-FFF2-40B4-BE49-F238E27FC236}">
                <a16:creationId xmlns:a16="http://schemas.microsoft.com/office/drawing/2014/main" id="{7057D867-1471-4E7D-A498-EA9126E2078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>
            <a:extLst>
              <a:ext uri="{FF2B5EF4-FFF2-40B4-BE49-F238E27FC236}">
                <a16:creationId xmlns:a16="http://schemas.microsoft.com/office/drawing/2014/main" id="{FD6E301F-A0B3-419E-BB2C-2986B52A04A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F3EBD6-5098-4FAA-B17B-EC1DC2ADE523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45588454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78E59A40-63D1-46C8-84E2-8958BA57F31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Conteúdo 2">
            <a:extLst>
              <a:ext uri="{FF2B5EF4-FFF2-40B4-BE49-F238E27FC236}">
                <a16:creationId xmlns:a16="http://schemas.microsoft.com/office/drawing/2014/main" id="{5B1719F2-F7BE-4D95-926F-47EAD08D2122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Data 3">
            <a:extLst>
              <a:ext uri="{FF2B5EF4-FFF2-40B4-BE49-F238E27FC236}">
                <a16:creationId xmlns:a16="http://schemas.microsoft.com/office/drawing/2014/main" id="{01723D61-324A-4B8E-8A91-5A1DA734DFE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7C7998-4DF2-4068-9D1A-579C68CE3140}" type="datetimeFigureOut">
              <a:rPr lang="pt-BR" smtClean="0"/>
              <a:t>25/07/2022</a:t>
            </a:fld>
            <a:endParaRPr lang="pt-BR"/>
          </a:p>
        </p:txBody>
      </p:sp>
      <p:sp>
        <p:nvSpPr>
          <p:cNvPr id="5" name="Espaço Reservado para Rodapé 4">
            <a:extLst>
              <a:ext uri="{FF2B5EF4-FFF2-40B4-BE49-F238E27FC236}">
                <a16:creationId xmlns:a16="http://schemas.microsoft.com/office/drawing/2014/main" id="{502F42EC-21F5-45C0-8E90-2D9FC2A8129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>
            <a:extLst>
              <a:ext uri="{FF2B5EF4-FFF2-40B4-BE49-F238E27FC236}">
                <a16:creationId xmlns:a16="http://schemas.microsoft.com/office/drawing/2014/main" id="{0E521030-A1CB-408C-B3CE-9E2927E9272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F3EBD6-5098-4FAA-B17B-EC1DC2ADE523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90025963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E62EEAF1-7688-4056-BB2E-0BA13534D7A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Texto 2">
            <a:extLst>
              <a:ext uri="{FF2B5EF4-FFF2-40B4-BE49-F238E27FC236}">
                <a16:creationId xmlns:a16="http://schemas.microsoft.com/office/drawing/2014/main" id="{6A495AE0-076C-4C0E-8267-77CB94CF5B9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4" name="Espaço Reservado para Data 3">
            <a:extLst>
              <a:ext uri="{FF2B5EF4-FFF2-40B4-BE49-F238E27FC236}">
                <a16:creationId xmlns:a16="http://schemas.microsoft.com/office/drawing/2014/main" id="{9E74DFA5-36D0-412C-B323-95E233E77CF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7C7998-4DF2-4068-9D1A-579C68CE3140}" type="datetimeFigureOut">
              <a:rPr lang="pt-BR" smtClean="0"/>
              <a:t>25/07/2022</a:t>
            </a:fld>
            <a:endParaRPr lang="pt-BR"/>
          </a:p>
        </p:txBody>
      </p:sp>
      <p:sp>
        <p:nvSpPr>
          <p:cNvPr id="5" name="Espaço Reservado para Rodapé 4">
            <a:extLst>
              <a:ext uri="{FF2B5EF4-FFF2-40B4-BE49-F238E27FC236}">
                <a16:creationId xmlns:a16="http://schemas.microsoft.com/office/drawing/2014/main" id="{63E1A891-9438-4B4A-BB2A-DB6F35D3CD0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>
            <a:extLst>
              <a:ext uri="{FF2B5EF4-FFF2-40B4-BE49-F238E27FC236}">
                <a16:creationId xmlns:a16="http://schemas.microsoft.com/office/drawing/2014/main" id="{A82178F0-C71F-45FD-8F6B-64975A503FB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F3EBD6-5098-4FAA-B17B-EC1DC2ADE523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92122386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CAB28AF1-0661-40FC-9EE2-95D7083E249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Conteúdo 2">
            <a:extLst>
              <a:ext uri="{FF2B5EF4-FFF2-40B4-BE49-F238E27FC236}">
                <a16:creationId xmlns:a16="http://schemas.microsoft.com/office/drawing/2014/main" id="{D47A0C80-41B9-44B2-92CD-B0E4660F3564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Conteúdo 3">
            <a:extLst>
              <a:ext uri="{FF2B5EF4-FFF2-40B4-BE49-F238E27FC236}">
                <a16:creationId xmlns:a16="http://schemas.microsoft.com/office/drawing/2014/main" id="{D4D69909-2909-46BB-853D-C07134861B5E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5" name="Espaço Reservado para Data 4">
            <a:extLst>
              <a:ext uri="{FF2B5EF4-FFF2-40B4-BE49-F238E27FC236}">
                <a16:creationId xmlns:a16="http://schemas.microsoft.com/office/drawing/2014/main" id="{16EF92C8-F446-4025-879F-4912C7989F3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7C7998-4DF2-4068-9D1A-579C68CE3140}" type="datetimeFigureOut">
              <a:rPr lang="pt-BR" smtClean="0"/>
              <a:t>25/07/2022</a:t>
            </a:fld>
            <a:endParaRPr lang="pt-BR"/>
          </a:p>
        </p:txBody>
      </p:sp>
      <p:sp>
        <p:nvSpPr>
          <p:cNvPr id="6" name="Espaço Reservado para Rodapé 5">
            <a:extLst>
              <a:ext uri="{FF2B5EF4-FFF2-40B4-BE49-F238E27FC236}">
                <a16:creationId xmlns:a16="http://schemas.microsoft.com/office/drawing/2014/main" id="{015FE3CB-E0A7-4359-9B6E-423664E4A61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>
            <a:extLst>
              <a:ext uri="{FF2B5EF4-FFF2-40B4-BE49-F238E27FC236}">
                <a16:creationId xmlns:a16="http://schemas.microsoft.com/office/drawing/2014/main" id="{0E100B42-777C-46FE-A1E4-4405DA11E2B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F3EBD6-5098-4FAA-B17B-EC1DC2ADE523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64246622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F9DDC2C7-6ED0-41B1-8EE9-EA6A59E8D08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Texto 2">
            <a:extLst>
              <a:ext uri="{FF2B5EF4-FFF2-40B4-BE49-F238E27FC236}">
                <a16:creationId xmlns:a16="http://schemas.microsoft.com/office/drawing/2014/main" id="{FD4A1B19-1AA2-496D-A199-4A8702DA69A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4" name="Espaço Reservado para Conteúdo 3">
            <a:extLst>
              <a:ext uri="{FF2B5EF4-FFF2-40B4-BE49-F238E27FC236}">
                <a16:creationId xmlns:a16="http://schemas.microsoft.com/office/drawing/2014/main" id="{37136E39-FB8C-45DE-8475-9E2510750610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5" name="Espaço Reservado para Texto 4">
            <a:extLst>
              <a:ext uri="{FF2B5EF4-FFF2-40B4-BE49-F238E27FC236}">
                <a16:creationId xmlns:a16="http://schemas.microsoft.com/office/drawing/2014/main" id="{344C29C1-171A-495C-910C-8682FB39E825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6" name="Espaço Reservado para Conteúdo 5">
            <a:extLst>
              <a:ext uri="{FF2B5EF4-FFF2-40B4-BE49-F238E27FC236}">
                <a16:creationId xmlns:a16="http://schemas.microsoft.com/office/drawing/2014/main" id="{483F0BA7-7668-4A40-88E3-AF961019FE0E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7" name="Espaço Reservado para Data 6">
            <a:extLst>
              <a:ext uri="{FF2B5EF4-FFF2-40B4-BE49-F238E27FC236}">
                <a16:creationId xmlns:a16="http://schemas.microsoft.com/office/drawing/2014/main" id="{F71CA3A1-D4F3-4305-B720-2B45088920E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7C7998-4DF2-4068-9D1A-579C68CE3140}" type="datetimeFigureOut">
              <a:rPr lang="pt-BR" smtClean="0"/>
              <a:t>25/07/2022</a:t>
            </a:fld>
            <a:endParaRPr lang="pt-BR"/>
          </a:p>
        </p:txBody>
      </p:sp>
      <p:sp>
        <p:nvSpPr>
          <p:cNvPr id="8" name="Espaço Reservado para Rodapé 7">
            <a:extLst>
              <a:ext uri="{FF2B5EF4-FFF2-40B4-BE49-F238E27FC236}">
                <a16:creationId xmlns:a16="http://schemas.microsoft.com/office/drawing/2014/main" id="{96C45D9A-E2E4-49DE-BA79-43C6810E05D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9" name="Espaço Reservado para Número de Slide 8">
            <a:extLst>
              <a:ext uri="{FF2B5EF4-FFF2-40B4-BE49-F238E27FC236}">
                <a16:creationId xmlns:a16="http://schemas.microsoft.com/office/drawing/2014/main" id="{B1060DA3-8924-4B7A-89DA-E066AEF569E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F3EBD6-5098-4FAA-B17B-EC1DC2ADE523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04660238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3474E36F-4C45-47AC-9075-D0CB02AE5A7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Data 2">
            <a:extLst>
              <a:ext uri="{FF2B5EF4-FFF2-40B4-BE49-F238E27FC236}">
                <a16:creationId xmlns:a16="http://schemas.microsoft.com/office/drawing/2014/main" id="{D1941069-622C-48EE-B843-BE66557CC62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7C7998-4DF2-4068-9D1A-579C68CE3140}" type="datetimeFigureOut">
              <a:rPr lang="pt-BR" smtClean="0"/>
              <a:t>25/07/2022</a:t>
            </a:fld>
            <a:endParaRPr lang="pt-BR"/>
          </a:p>
        </p:txBody>
      </p:sp>
      <p:sp>
        <p:nvSpPr>
          <p:cNvPr id="4" name="Espaço Reservado para Rodapé 3">
            <a:extLst>
              <a:ext uri="{FF2B5EF4-FFF2-40B4-BE49-F238E27FC236}">
                <a16:creationId xmlns:a16="http://schemas.microsoft.com/office/drawing/2014/main" id="{5D7754BE-99A8-4FB9-92C7-E8A52AA9ACF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5" name="Espaço Reservado para Número de Slide 4">
            <a:extLst>
              <a:ext uri="{FF2B5EF4-FFF2-40B4-BE49-F238E27FC236}">
                <a16:creationId xmlns:a16="http://schemas.microsoft.com/office/drawing/2014/main" id="{18C2439E-190B-4DF8-9C36-FEE2C7102EE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F3EBD6-5098-4FAA-B17B-EC1DC2ADE523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0935731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Data 1">
            <a:extLst>
              <a:ext uri="{FF2B5EF4-FFF2-40B4-BE49-F238E27FC236}">
                <a16:creationId xmlns:a16="http://schemas.microsoft.com/office/drawing/2014/main" id="{07E6F6E9-0091-45FA-A5B0-215BCC9C2F6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7C7998-4DF2-4068-9D1A-579C68CE3140}" type="datetimeFigureOut">
              <a:rPr lang="pt-BR" smtClean="0"/>
              <a:t>25/07/2022</a:t>
            </a:fld>
            <a:endParaRPr lang="pt-BR"/>
          </a:p>
        </p:txBody>
      </p:sp>
      <p:sp>
        <p:nvSpPr>
          <p:cNvPr id="3" name="Espaço Reservado para Rodapé 2">
            <a:extLst>
              <a:ext uri="{FF2B5EF4-FFF2-40B4-BE49-F238E27FC236}">
                <a16:creationId xmlns:a16="http://schemas.microsoft.com/office/drawing/2014/main" id="{081B2B82-4A30-483E-AB02-21F7703DFE0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Espaço Reservado para Número de Slide 3">
            <a:extLst>
              <a:ext uri="{FF2B5EF4-FFF2-40B4-BE49-F238E27FC236}">
                <a16:creationId xmlns:a16="http://schemas.microsoft.com/office/drawing/2014/main" id="{36C66CD4-45D2-4310-A7FE-6CA57ADBDD2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F3EBD6-5098-4FAA-B17B-EC1DC2ADE523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04287462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93693119-1A4A-4F8E-AA0F-E705B2DED45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Conteúdo 2">
            <a:extLst>
              <a:ext uri="{FF2B5EF4-FFF2-40B4-BE49-F238E27FC236}">
                <a16:creationId xmlns:a16="http://schemas.microsoft.com/office/drawing/2014/main" id="{DE19A9C5-FA39-4F07-BEEF-363858ABFF1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Texto 3">
            <a:extLst>
              <a:ext uri="{FF2B5EF4-FFF2-40B4-BE49-F238E27FC236}">
                <a16:creationId xmlns:a16="http://schemas.microsoft.com/office/drawing/2014/main" id="{C4A937A0-E9B2-4646-B389-F4FF27322C04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5" name="Espaço Reservado para Data 4">
            <a:extLst>
              <a:ext uri="{FF2B5EF4-FFF2-40B4-BE49-F238E27FC236}">
                <a16:creationId xmlns:a16="http://schemas.microsoft.com/office/drawing/2014/main" id="{3A989B8E-D5E1-4F94-85C2-C222485B960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7C7998-4DF2-4068-9D1A-579C68CE3140}" type="datetimeFigureOut">
              <a:rPr lang="pt-BR" smtClean="0"/>
              <a:t>25/07/2022</a:t>
            </a:fld>
            <a:endParaRPr lang="pt-BR"/>
          </a:p>
        </p:txBody>
      </p:sp>
      <p:sp>
        <p:nvSpPr>
          <p:cNvPr id="6" name="Espaço Reservado para Rodapé 5">
            <a:extLst>
              <a:ext uri="{FF2B5EF4-FFF2-40B4-BE49-F238E27FC236}">
                <a16:creationId xmlns:a16="http://schemas.microsoft.com/office/drawing/2014/main" id="{3F7535B5-2D61-487A-B960-1845D015946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>
            <a:extLst>
              <a:ext uri="{FF2B5EF4-FFF2-40B4-BE49-F238E27FC236}">
                <a16:creationId xmlns:a16="http://schemas.microsoft.com/office/drawing/2014/main" id="{12C095DD-013A-4FF0-8386-3EDF01FF15B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F3EBD6-5098-4FAA-B17B-EC1DC2ADE523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55742373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56D31FDF-CC37-4B47-89AC-CD3C9CFC49A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Imagem 2">
            <a:extLst>
              <a:ext uri="{FF2B5EF4-FFF2-40B4-BE49-F238E27FC236}">
                <a16:creationId xmlns:a16="http://schemas.microsoft.com/office/drawing/2014/main" id="{FB9F2D81-E499-48A8-B56D-E8237A19348A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pt-BR"/>
          </a:p>
        </p:txBody>
      </p:sp>
      <p:sp>
        <p:nvSpPr>
          <p:cNvPr id="4" name="Espaço Reservado para Texto 3">
            <a:extLst>
              <a:ext uri="{FF2B5EF4-FFF2-40B4-BE49-F238E27FC236}">
                <a16:creationId xmlns:a16="http://schemas.microsoft.com/office/drawing/2014/main" id="{4CE1681F-5902-4439-A07E-6FC093D72606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5" name="Espaço Reservado para Data 4">
            <a:extLst>
              <a:ext uri="{FF2B5EF4-FFF2-40B4-BE49-F238E27FC236}">
                <a16:creationId xmlns:a16="http://schemas.microsoft.com/office/drawing/2014/main" id="{F60077E7-63FD-4C33-928C-DB1EF74AA38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7C7998-4DF2-4068-9D1A-579C68CE3140}" type="datetimeFigureOut">
              <a:rPr lang="pt-BR" smtClean="0"/>
              <a:t>25/07/2022</a:t>
            </a:fld>
            <a:endParaRPr lang="pt-BR"/>
          </a:p>
        </p:txBody>
      </p:sp>
      <p:sp>
        <p:nvSpPr>
          <p:cNvPr id="6" name="Espaço Reservado para Rodapé 5">
            <a:extLst>
              <a:ext uri="{FF2B5EF4-FFF2-40B4-BE49-F238E27FC236}">
                <a16:creationId xmlns:a16="http://schemas.microsoft.com/office/drawing/2014/main" id="{03CAB821-C89F-4CFC-A929-21242219E18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>
            <a:extLst>
              <a:ext uri="{FF2B5EF4-FFF2-40B4-BE49-F238E27FC236}">
                <a16:creationId xmlns:a16="http://schemas.microsoft.com/office/drawing/2014/main" id="{F03175A5-7CAB-4116-8604-079AD99AE05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F3EBD6-5098-4FAA-B17B-EC1DC2ADE523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07103199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B12B3E1B-821C-4190-9C43-D1D5D0DABC8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Texto Vertical 2">
            <a:extLst>
              <a:ext uri="{FF2B5EF4-FFF2-40B4-BE49-F238E27FC236}">
                <a16:creationId xmlns:a16="http://schemas.microsoft.com/office/drawing/2014/main" id="{2A8B83FB-EA49-4A6E-BFC6-6937B7B4EC17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Data 3">
            <a:extLst>
              <a:ext uri="{FF2B5EF4-FFF2-40B4-BE49-F238E27FC236}">
                <a16:creationId xmlns:a16="http://schemas.microsoft.com/office/drawing/2014/main" id="{76FADD08-2DE8-4FB4-BAA9-F61BA4C51D3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7C7998-4DF2-4068-9D1A-579C68CE3140}" type="datetimeFigureOut">
              <a:rPr lang="pt-BR" smtClean="0"/>
              <a:t>25/07/2022</a:t>
            </a:fld>
            <a:endParaRPr lang="pt-BR"/>
          </a:p>
        </p:txBody>
      </p:sp>
      <p:sp>
        <p:nvSpPr>
          <p:cNvPr id="5" name="Espaço Reservado para Rodapé 4">
            <a:extLst>
              <a:ext uri="{FF2B5EF4-FFF2-40B4-BE49-F238E27FC236}">
                <a16:creationId xmlns:a16="http://schemas.microsoft.com/office/drawing/2014/main" id="{1CF16F2C-0BAE-483D-890E-36C0E9663EF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>
            <a:extLst>
              <a:ext uri="{FF2B5EF4-FFF2-40B4-BE49-F238E27FC236}">
                <a16:creationId xmlns:a16="http://schemas.microsoft.com/office/drawing/2014/main" id="{31B3F0FD-F070-48CD-9E31-87C8010E166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F3EBD6-5098-4FAA-B17B-EC1DC2ADE523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19331790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exto e Títul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>
            <a:extLst>
              <a:ext uri="{FF2B5EF4-FFF2-40B4-BE49-F238E27FC236}">
                <a16:creationId xmlns:a16="http://schemas.microsoft.com/office/drawing/2014/main" id="{B48A5745-AB08-4A97-A56F-9B9D3EC7E70B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Texto Vertical 2">
            <a:extLst>
              <a:ext uri="{FF2B5EF4-FFF2-40B4-BE49-F238E27FC236}">
                <a16:creationId xmlns:a16="http://schemas.microsoft.com/office/drawing/2014/main" id="{FCE05CC3-F0B9-49F8-84D0-4FFEF3530ED0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Data 3">
            <a:extLst>
              <a:ext uri="{FF2B5EF4-FFF2-40B4-BE49-F238E27FC236}">
                <a16:creationId xmlns:a16="http://schemas.microsoft.com/office/drawing/2014/main" id="{1DDA9196-9810-440E-9A69-3B727EEDB63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7C7998-4DF2-4068-9D1A-579C68CE3140}" type="datetimeFigureOut">
              <a:rPr lang="pt-BR" smtClean="0"/>
              <a:t>25/07/2022</a:t>
            </a:fld>
            <a:endParaRPr lang="pt-BR"/>
          </a:p>
        </p:txBody>
      </p:sp>
      <p:sp>
        <p:nvSpPr>
          <p:cNvPr id="5" name="Espaço Reservado para Rodapé 4">
            <a:extLst>
              <a:ext uri="{FF2B5EF4-FFF2-40B4-BE49-F238E27FC236}">
                <a16:creationId xmlns:a16="http://schemas.microsoft.com/office/drawing/2014/main" id="{2C470390-AA64-43BA-939F-83B0F8DC81F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>
            <a:extLst>
              <a:ext uri="{FF2B5EF4-FFF2-40B4-BE49-F238E27FC236}">
                <a16:creationId xmlns:a16="http://schemas.microsoft.com/office/drawing/2014/main" id="{22113045-C96B-4E46-A143-A1CFB1C831B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F3EBD6-5098-4FAA-B17B-EC1DC2ADE523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51625010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Título 1">
            <a:extLst>
              <a:ext uri="{FF2B5EF4-FFF2-40B4-BE49-F238E27FC236}">
                <a16:creationId xmlns:a16="http://schemas.microsoft.com/office/drawing/2014/main" id="{EC8C6003-6A18-41E1-97BD-78E0C8FFB7C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Texto 2">
            <a:extLst>
              <a:ext uri="{FF2B5EF4-FFF2-40B4-BE49-F238E27FC236}">
                <a16:creationId xmlns:a16="http://schemas.microsoft.com/office/drawing/2014/main" id="{95D6A7F0-A9CA-455B-AA9D-81C99FA35F0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Data 3">
            <a:extLst>
              <a:ext uri="{FF2B5EF4-FFF2-40B4-BE49-F238E27FC236}">
                <a16:creationId xmlns:a16="http://schemas.microsoft.com/office/drawing/2014/main" id="{78FAFFD3-4AA8-41E4-A386-3831CBEAA04C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87C7998-4DF2-4068-9D1A-579C68CE3140}" type="datetimeFigureOut">
              <a:rPr lang="pt-BR" smtClean="0"/>
              <a:t>25/07/2022</a:t>
            </a:fld>
            <a:endParaRPr lang="pt-BR"/>
          </a:p>
        </p:txBody>
      </p:sp>
      <p:sp>
        <p:nvSpPr>
          <p:cNvPr id="5" name="Espaço Reservado para Rodapé 4">
            <a:extLst>
              <a:ext uri="{FF2B5EF4-FFF2-40B4-BE49-F238E27FC236}">
                <a16:creationId xmlns:a16="http://schemas.microsoft.com/office/drawing/2014/main" id="{C2BD7A81-617E-4D5B-8FAA-E39E8FB65271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BR"/>
          </a:p>
        </p:txBody>
      </p:sp>
      <p:sp>
        <p:nvSpPr>
          <p:cNvPr id="6" name="Espaço Reservado para Número de Slide 5">
            <a:extLst>
              <a:ext uri="{FF2B5EF4-FFF2-40B4-BE49-F238E27FC236}">
                <a16:creationId xmlns:a16="http://schemas.microsoft.com/office/drawing/2014/main" id="{7FDEAAC2-34A0-4CB2-A739-AAD8F5E9BA5C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8F3EBD6-5098-4FAA-B17B-EC1DC2ADE523}" type="slidenum">
              <a:rPr lang="pt-BR" smtClean="0"/>
              <a:t>‹nº›</a:t>
            </a:fld>
            <a:endParaRPr lang="pt-BR"/>
          </a:p>
        </p:txBody>
      </p:sp>
      <p:sp>
        <p:nvSpPr>
          <p:cNvPr id="7" name="MSIPCMContentMarking" descr="{&quot;HashCode&quot;:1358424980,&quot;Placement&quot;:&quot;Footer&quot;,&quot;Top&quot;:519.343,&quot;Left&quot;:384.723541,&quot;SlideWidth&quot;:960,&quot;SlideHeight&quot;:540}">
            <a:extLst>
              <a:ext uri="{FF2B5EF4-FFF2-40B4-BE49-F238E27FC236}">
                <a16:creationId xmlns:a16="http://schemas.microsoft.com/office/drawing/2014/main" id="{404FEAC6-2779-48E9-9051-21CF9E7FEE7E}"/>
              </a:ext>
            </a:extLst>
          </p:cNvPr>
          <p:cNvSpPr txBox="1"/>
          <p:nvPr userDrawn="1"/>
        </p:nvSpPr>
        <p:spPr>
          <a:xfrm>
            <a:off x="4885989" y="6595656"/>
            <a:ext cx="2420021" cy="262344"/>
          </a:xfrm>
          <a:prstGeom prst="rect">
            <a:avLst/>
          </a:prstGeom>
          <a:noFill/>
        </p:spPr>
        <p:txBody>
          <a:bodyPr vert="horz" wrap="square" lIns="0" tIns="0" rIns="0" bIns="0" rtlCol="0" anchor="ctr" anchorCtr="1">
            <a:spAutoFit/>
          </a:bodyPr>
          <a:lstStyle/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lang="pt-BR" sz="1000">
                <a:solidFill>
                  <a:srgbClr val="000000"/>
                </a:solidFill>
                <a:latin typeface="Calibri" panose="020F0502020204030204" pitchFamily="34" charset="0"/>
              </a:rPr>
              <a:t>Classificação da informação: Uso Interno</a:t>
            </a:r>
          </a:p>
        </p:txBody>
      </p:sp>
    </p:spTree>
    <p:extLst>
      <p:ext uri="{BB962C8B-B14F-4D97-AF65-F5344CB8AC3E}">
        <p14:creationId xmlns:p14="http://schemas.microsoft.com/office/powerpoint/2010/main" val="376480149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t-B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jp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5.svg"/><Relationship Id="rId4" Type="http://schemas.openxmlformats.org/officeDocument/2006/relationships/image" Target="../media/image4.png"/></Relationships>
</file>

<file path=ppt/slides/_rels/slide3.xml.rels><?xml version="1.0" encoding="UTF-8" standalone="yes"?>
<Relationships xmlns="http://schemas.openxmlformats.org/package/2006/relationships"><Relationship Id="rId8" Type="http://schemas.microsoft.com/office/2007/relationships/diagramDrawing" Target="../diagrams/drawing1.xml"/><Relationship Id="rId3" Type="http://schemas.openxmlformats.org/officeDocument/2006/relationships/image" Target="../media/image3.jpg"/><Relationship Id="rId7" Type="http://schemas.openxmlformats.org/officeDocument/2006/relationships/diagramColors" Target="../diagrams/colors1.xml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Relationship Id="rId6" Type="http://schemas.openxmlformats.org/officeDocument/2006/relationships/diagramQuickStyle" Target="../diagrams/quickStyle1.xml"/><Relationship Id="rId5" Type="http://schemas.openxmlformats.org/officeDocument/2006/relationships/diagramLayout" Target="../diagrams/layout1.xml"/><Relationship Id="rId10" Type="http://schemas.openxmlformats.org/officeDocument/2006/relationships/image" Target="../media/image7.svg"/><Relationship Id="rId4" Type="http://schemas.openxmlformats.org/officeDocument/2006/relationships/diagramData" Target="../diagrams/data1.xml"/><Relationship Id="rId9" Type="http://schemas.openxmlformats.org/officeDocument/2006/relationships/image" Target="../media/image6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sv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9.JP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1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3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5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9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1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3.JPG"/><Relationship Id="rId4" Type="http://schemas.openxmlformats.org/officeDocument/2006/relationships/image" Target="../media/image22.JP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4.JP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.jp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D40D53AB-B05E-496D-8912-4C9E9AC64FCB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456894" y="1125416"/>
            <a:ext cx="8307278" cy="2477186"/>
          </a:xfrm>
        </p:spPr>
        <p:txBody>
          <a:bodyPr>
            <a:normAutofit fontScale="90000"/>
          </a:bodyPr>
          <a:lstStyle/>
          <a:p>
            <a:r>
              <a:rPr lang="pt-BR" b="1" dirty="0">
                <a:solidFill>
                  <a:schemeClr val="tx1">
                    <a:lumMod val="50000"/>
                  </a:schemeClr>
                </a:solidFill>
                <a:latin typeface="Exo 2.0" panose="00000500000000000000" pitchFamily="50" charset="0"/>
              </a:rPr>
              <a:t>Projeto de Desenvolvimento do Turismo Regional</a:t>
            </a:r>
          </a:p>
        </p:txBody>
      </p:sp>
      <p:sp>
        <p:nvSpPr>
          <p:cNvPr id="5" name="Retângulo 4">
            <a:extLst>
              <a:ext uri="{FF2B5EF4-FFF2-40B4-BE49-F238E27FC236}">
                <a16:creationId xmlns:a16="http://schemas.microsoft.com/office/drawing/2014/main" id="{CF2877B5-BA1F-4158-B2E6-F83F2B4092C2}"/>
              </a:ext>
            </a:extLst>
          </p:cNvPr>
          <p:cNvSpPr/>
          <p:nvPr/>
        </p:nvSpPr>
        <p:spPr>
          <a:xfrm flipV="1">
            <a:off x="589863" y="4432635"/>
            <a:ext cx="9778025" cy="143274"/>
          </a:xfrm>
          <a:prstGeom prst="rect">
            <a:avLst/>
          </a:prstGeom>
          <a:gradFill flip="none" rotWithShape="1">
            <a:gsLst>
              <a:gs pos="31000">
                <a:srgbClr val="3FA110"/>
              </a:gs>
              <a:gs pos="100000">
                <a:schemeClr val="bg1"/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pic>
        <p:nvPicPr>
          <p:cNvPr id="6" name="Imagem 5">
            <a:extLst>
              <a:ext uri="{FF2B5EF4-FFF2-40B4-BE49-F238E27FC236}">
                <a16:creationId xmlns:a16="http://schemas.microsoft.com/office/drawing/2014/main" id="{899EDB45-84D3-4892-8D55-1C3DBAB945DF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1898" r="13250" b="23717"/>
          <a:stretch/>
        </p:blipFill>
        <p:spPr>
          <a:xfrm>
            <a:off x="7679650" y="2469444"/>
            <a:ext cx="4629581" cy="2543367"/>
          </a:xfrm>
          <a:prstGeom prst="rect">
            <a:avLst/>
          </a:prstGeom>
        </p:spPr>
      </p:pic>
      <p:pic>
        <p:nvPicPr>
          <p:cNvPr id="7" name="object 7">
            <a:extLst>
              <a:ext uri="{FF2B5EF4-FFF2-40B4-BE49-F238E27FC236}">
                <a16:creationId xmlns:a16="http://schemas.microsoft.com/office/drawing/2014/main" id="{906259C2-81F2-4028-A44E-1CCE889D65E6}"/>
              </a:ext>
            </a:extLst>
          </p:cNvPr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2453153" y="5523808"/>
            <a:ext cx="3511506" cy="1097624"/>
          </a:xfrm>
          <a:prstGeom prst="rect">
            <a:avLst/>
          </a:prstGeom>
        </p:spPr>
      </p:pic>
      <p:pic>
        <p:nvPicPr>
          <p:cNvPr id="8" name="Imagem 7">
            <a:extLst>
              <a:ext uri="{FF2B5EF4-FFF2-40B4-BE49-F238E27FC236}">
                <a16:creationId xmlns:a16="http://schemas.microsoft.com/office/drawing/2014/main" id="{5C042875-4C57-4305-8CEB-6C61F6C8C493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40401" y="5431205"/>
            <a:ext cx="2316548" cy="1308850"/>
          </a:xfrm>
          <a:prstGeom prst="rect">
            <a:avLst/>
          </a:prstGeom>
        </p:spPr>
      </p:pic>
      <p:sp>
        <p:nvSpPr>
          <p:cNvPr id="9" name="Retângulo 8">
            <a:extLst>
              <a:ext uri="{FF2B5EF4-FFF2-40B4-BE49-F238E27FC236}">
                <a16:creationId xmlns:a16="http://schemas.microsoft.com/office/drawing/2014/main" id="{B3065E15-52B1-47C9-BC3D-F36D4E389D67}"/>
              </a:ext>
            </a:extLst>
          </p:cNvPr>
          <p:cNvSpPr/>
          <p:nvPr/>
        </p:nvSpPr>
        <p:spPr>
          <a:xfrm>
            <a:off x="4881489" y="6654018"/>
            <a:ext cx="2349305" cy="203982"/>
          </a:xfrm>
          <a:prstGeom prst="rect">
            <a:avLst/>
          </a:prstGeom>
          <a:solidFill>
            <a:schemeClr val="bg1"/>
          </a:solidFill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373467669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6" name="Agrupar 15">
            <a:extLst>
              <a:ext uri="{FF2B5EF4-FFF2-40B4-BE49-F238E27FC236}">
                <a16:creationId xmlns:a16="http://schemas.microsoft.com/office/drawing/2014/main" id="{5096AF0F-E159-4849-8C3B-B716CD12C70F}"/>
              </a:ext>
            </a:extLst>
          </p:cNvPr>
          <p:cNvGrpSpPr/>
          <p:nvPr/>
        </p:nvGrpSpPr>
        <p:grpSpPr>
          <a:xfrm>
            <a:off x="8799227" y="5726243"/>
            <a:ext cx="3195404" cy="836426"/>
            <a:chOff x="2955561" y="2515443"/>
            <a:chExt cx="5231569" cy="1274048"/>
          </a:xfrm>
        </p:grpSpPr>
        <p:pic>
          <p:nvPicPr>
            <p:cNvPr id="17" name="object 7">
              <a:extLst>
                <a:ext uri="{FF2B5EF4-FFF2-40B4-BE49-F238E27FC236}">
                  <a16:creationId xmlns:a16="http://schemas.microsoft.com/office/drawing/2014/main" id="{C0A386A5-2954-4E37-B780-907A3EFC27D4}"/>
                </a:ext>
              </a:extLst>
            </p:cNvPr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2955561" y="2595796"/>
              <a:ext cx="3283876" cy="1142811"/>
            </a:xfrm>
            <a:prstGeom prst="rect">
              <a:avLst/>
            </a:prstGeom>
          </p:spPr>
        </p:pic>
        <p:pic>
          <p:nvPicPr>
            <p:cNvPr id="18" name="Imagem 17">
              <a:extLst>
                <a:ext uri="{FF2B5EF4-FFF2-40B4-BE49-F238E27FC236}">
                  <a16:creationId xmlns:a16="http://schemas.microsoft.com/office/drawing/2014/main" id="{DBA59FE4-7F38-407D-A2FA-9C1E60F1621A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932179" y="2515443"/>
              <a:ext cx="2254951" cy="1274048"/>
            </a:xfrm>
            <a:prstGeom prst="rect">
              <a:avLst/>
            </a:prstGeom>
          </p:spPr>
        </p:pic>
      </p:grpSp>
      <p:sp>
        <p:nvSpPr>
          <p:cNvPr id="7" name="object 8">
            <a:extLst>
              <a:ext uri="{FF2B5EF4-FFF2-40B4-BE49-F238E27FC236}">
                <a16:creationId xmlns:a16="http://schemas.microsoft.com/office/drawing/2014/main" id="{17275BBE-67CF-4B22-A919-8200112997B7}"/>
              </a:ext>
            </a:extLst>
          </p:cNvPr>
          <p:cNvSpPr/>
          <p:nvPr/>
        </p:nvSpPr>
        <p:spPr>
          <a:xfrm>
            <a:off x="761" y="6586727"/>
            <a:ext cx="12192000" cy="29209"/>
          </a:xfrm>
          <a:custGeom>
            <a:avLst/>
            <a:gdLst/>
            <a:ahLst/>
            <a:cxnLst/>
            <a:rect l="l" t="t" r="r" b="b"/>
            <a:pathLst>
              <a:path w="12192000" h="29209">
                <a:moveTo>
                  <a:pt x="0" y="28956"/>
                </a:moveTo>
                <a:lnTo>
                  <a:pt x="12192000" y="28956"/>
                </a:lnTo>
                <a:lnTo>
                  <a:pt x="12192000" y="0"/>
                </a:lnTo>
                <a:lnTo>
                  <a:pt x="0" y="0"/>
                </a:lnTo>
                <a:lnTo>
                  <a:pt x="0" y="28956"/>
                </a:lnTo>
                <a:close/>
              </a:path>
            </a:pathLst>
          </a:custGeom>
          <a:solidFill>
            <a:srgbClr val="71EB35"/>
          </a:solidFill>
        </p:spPr>
        <p:txBody>
          <a:bodyPr wrap="square" lIns="0" tIns="0" rIns="0" bIns="0" rtlCol="0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>
              <a:ln>
                <a:noFill/>
              </a:ln>
              <a:solidFill>
                <a:srgbClr val="596459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8" name="Título 1">
            <a:extLst>
              <a:ext uri="{FF2B5EF4-FFF2-40B4-BE49-F238E27FC236}">
                <a16:creationId xmlns:a16="http://schemas.microsoft.com/office/drawing/2014/main" id="{4B99592F-CAEE-407C-81DE-DF52CAB22816}"/>
              </a:ext>
            </a:extLst>
          </p:cNvPr>
          <p:cNvSpPr txBox="1">
            <a:spLocks/>
          </p:cNvSpPr>
          <p:nvPr/>
        </p:nvSpPr>
        <p:spPr>
          <a:xfrm>
            <a:off x="516207" y="553039"/>
            <a:ext cx="9994717" cy="2387600"/>
          </a:xfrm>
          <a:prstGeom prst="rect">
            <a:avLst/>
          </a:prstGeom>
        </p:spPr>
        <p:txBody>
          <a:bodyPr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pt-BR" sz="4000" b="1" dirty="0">
                <a:latin typeface="Exo 2.0" panose="00000500000000000000" pitchFamily="50" charset="0"/>
                <a:cs typeface="Segoe UI Light" panose="020B0502040204020203" pitchFamily="34" charset="0"/>
              </a:rPr>
              <a:t>Desenvolvimento Regional via Turismo</a:t>
            </a:r>
          </a:p>
          <a:p>
            <a:r>
              <a:rPr lang="pt-BR" sz="4000" b="1" dirty="0">
                <a:solidFill>
                  <a:srgbClr val="92D050"/>
                </a:solidFill>
                <a:latin typeface="Exo 2.0" panose="00000500000000000000" pitchFamily="50" charset="0"/>
                <a:cs typeface="Segoe UI Light" panose="020B0502040204020203" pitchFamily="34" charset="0"/>
              </a:rPr>
              <a:t>Rota Águas e Pedras</a:t>
            </a:r>
          </a:p>
        </p:txBody>
      </p:sp>
      <p:sp>
        <p:nvSpPr>
          <p:cNvPr id="9" name="Subtítulo 2">
            <a:extLst>
              <a:ext uri="{FF2B5EF4-FFF2-40B4-BE49-F238E27FC236}">
                <a16:creationId xmlns:a16="http://schemas.microsoft.com/office/drawing/2014/main" id="{7C8608D0-3B22-4D4A-8660-965D69779195}"/>
              </a:ext>
            </a:extLst>
          </p:cNvPr>
          <p:cNvSpPr txBox="1">
            <a:spLocks/>
          </p:cNvSpPr>
          <p:nvPr/>
        </p:nvSpPr>
        <p:spPr>
          <a:xfrm>
            <a:off x="4492916" y="2581970"/>
            <a:ext cx="6485388" cy="1522751"/>
          </a:xfrm>
          <a:prstGeom prst="rect">
            <a:avLst/>
          </a:prstGeom>
        </p:spPr>
        <p:txBody>
          <a:bodyPr anchor="ctr">
            <a:normAutofit fontScale="92500" lnSpcReduction="10000"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r">
              <a:lnSpc>
                <a:spcPct val="120000"/>
              </a:lnSpc>
              <a:buNone/>
            </a:pPr>
            <a:r>
              <a:rPr lang="pt-BR" sz="2600" b="1" dirty="0">
                <a:latin typeface="Exo 2.0" panose="00000500000000000000" pitchFamily="50" charset="0"/>
                <a:cs typeface="Segoe UI Light" panose="020B0502040204020203" pitchFamily="34" charset="0"/>
              </a:rPr>
              <a:t>Assessoria para pesquisa de mercado </a:t>
            </a:r>
          </a:p>
          <a:p>
            <a:pPr marL="0" indent="0" algn="r">
              <a:lnSpc>
                <a:spcPct val="120000"/>
              </a:lnSpc>
              <a:buNone/>
            </a:pPr>
            <a:r>
              <a:rPr lang="pt-BR" sz="2600" b="1" dirty="0">
                <a:latin typeface="Exo 2.0" panose="00000500000000000000" pitchFamily="50" charset="0"/>
                <a:cs typeface="Segoe UI Light" panose="020B0502040204020203" pitchFamily="34" charset="0"/>
              </a:rPr>
              <a:t>Definição de posicionamento</a:t>
            </a:r>
          </a:p>
          <a:p>
            <a:pPr marL="0" indent="0" algn="r">
              <a:lnSpc>
                <a:spcPct val="120000"/>
              </a:lnSpc>
              <a:buNone/>
            </a:pPr>
            <a:r>
              <a:rPr lang="pt-BR" sz="2600" b="1" dirty="0">
                <a:latin typeface="Exo 2.0" panose="00000500000000000000" pitchFamily="50" charset="0"/>
                <a:cs typeface="Segoe UI Light" panose="020B0502040204020203" pitchFamily="34" charset="0"/>
              </a:rPr>
              <a:t>Elaboração projetos estratégicos</a:t>
            </a:r>
            <a:endParaRPr lang="pt-BR" sz="1400" dirty="0">
              <a:latin typeface="Exo 2.0" panose="00000500000000000000" pitchFamily="50" charset="0"/>
              <a:cs typeface="Segoe UI Light" panose="020B0502040204020203" pitchFamily="34" charset="0"/>
            </a:endParaRPr>
          </a:p>
        </p:txBody>
      </p:sp>
      <p:sp>
        <p:nvSpPr>
          <p:cNvPr id="10" name="Retângulo: Cantos Arredondados 9">
            <a:extLst>
              <a:ext uri="{FF2B5EF4-FFF2-40B4-BE49-F238E27FC236}">
                <a16:creationId xmlns:a16="http://schemas.microsoft.com/office/drawing/2014/main" id="{BBD3D483-52F0-4F8E-9D7E-81E92F4C4D7B}"/>
              </a:ext>
            </a:extLst>
          </p:cNvPr>
          <p:cNvSpPr/>
          <p:nvPr/>
        </p:nvSpPr>
        <p:spPr>
          <a:xfrm>
            <a:off x="3345554" y="2475917"/>
            <a:ext cx="7965047" cy="1695797"/>
          </a:xfrm>
          <a:prstGeom prst="roundRect">
            <a:avLst/>
          </a:prstGeom>
          <a:noFill/>
          <a:ln w="9525" cap="flat" cmpd="sng" algn="ctr">
            <a:solidFill>
              <a:schemeClr val="accent6"/>
            </a:solidFill>
            <a:prstDash val="solid"/>
            <a:round/>
            <a:headEnd type="none" w="med" len="med"/>
            <a:tailEnd type="none" w="med" len="med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accent6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11" name="Retângulo: Cantos Arredondados 10">
            <a:extLst>
              <a:ext uri="{FF2B5EF4-FFF2-40B4-BE49-F238E27FC236}">
                <a16:creationId xmlns:a16="http://schemas.microsoft.com/office/drawing/2014/main" id="{11620A58-37DC-43C5-A44C-B6F03B4ED627}"/>
              </a:ext>
            </a:extLst>
          </p:cNvPr>
          <p:cNvSpPr/>
          <p:nvPr/>
        </p:nvSpPr>
        <p:spPr>
          <a:xfrm>
            <a:off x="3345553" y="4332828"/>
            <a:ext cx="7965047" cy="1522752"/>
          </a:xfrm>
          <a:prstGeom prst="roundRect">
            <a:avLst/>
          </a:prstGeom>
          <a:noFill/>
          <a:ln w="9525" cap="flat" cmpd="sng" algn="ctr">
            <a:solidFill>
              <a:schemeClr val="accent6"/>
            </a:solidFill>
            <a:prstDash val="solid"/>
            <a:round/>
            <a:headEnd type="none" w="med" len="med"/>
            <a:tailEnd type="none" w="med" len="med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accent6"/>
          </a:fontRef>
        </p:style>
        <p:txBody>
          <a:bodyPr rtlCol="0" anchor="ctr"/>
          <a:lstStyle/>
          <a:p>
            <a:pPr algn="ctr"/>
            <a:endParaRPr lang="pt-BR" dirty="0"/>
          </a:p>
        </p:txBody>
      </p:sp>
      <p:sp>
        <p:nvSpPr>
          <p:cNvPr id="12" name="Retângulo 11">
            <a:extLst>
              <a:ext uri="{FF2B5EF4-FFF2-40B4-BE49-F238E27FC236}">
                <a16:creationId xmlns:a16="http://schemas.microsoft.com/office/drawing/2014/main" id="{DD1E5B90-BFDE-4F14-B474-EC0C357B6532}"/>
              </a:ext>
            </a:extLst>
          </p:cNvPr>
          <p:cNvSpPr/>
          <p:nvPr/>
        </p:nvSpPr>
        <p:spPr>
          <a:xfrm>
            <a:off x="634123" y="2602522"/>
            <a:ext cx="4247365" cy="1462437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t-BR" sz="2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xo 2.0" panose="00000500000000000000" pitchFamily="50" charset="0"/>
              </a:rPr>
              <a:t>FASE 1 </a:t>
            </a:r>
          </a:p>
          <a:p>
            <a:r>
              <a:rPr lang="pt-BR" sz="2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xo 2.0" panose="00000500000000000000" pitchFamily="50" charset="0"/>
              </a:rPr>
              <a:t>Análise, estruturação e construção de projetos</a:t>
            </a:r>
          </a:p>
        </p:txBody>
      </p:sp>
      <p:sp>
        <p:nvSpPr>
          <p:cNvPr id="13" name="Retângulo 12">
            <a:extLst>
              <a:ext uri="{FF2B5EF4-FFF2-40B4-BE49-F238E27FC236}">
                <a16:creationId xmlns:a16="http://schemas.microsoft.com/office/drawing/2014/main" id="{6EF8C4CA-C91F-499D-95EE-1BBDF361FEE0}"/>
              </a:ext>
            </a:extLst>
          </p:cNvPr>
          <p:cNvSpPr/>
          <p:nvPr/>
        </p:nvSpPr>
        <p:spPr>
          <a:xfrm>
            <a:off x="629755" y="4420679"/>
            <a:ext cx="4251734" cy="1333008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t-BR" sz="2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xo 2.0" panose="00000500000000000000" pitchFamily="50" charset="0"/>
              </a:rPr>
              <a:t>FASE 2</a:t>
            </a:r>
          </a:p>
          <a:p>
            <a:r>
              <a:rPr lang="pt-BR" sz="2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xo 2.0" panose="00000500000000000000" pitchFamily="50" charset="0"/>
              </a:rPr>
              <a:t>Sustentação dos projetos</a:t>
            </a:r>
          </a:p>
        </p:txBody>
      </p:sp>
      <p:sp>
        <p:nvSpPr>
          <p:cNvPr id="14" name="Subtítulo 2">
            <a:extLst>
              <a:ext uri="{FF2B5EF4-FFF2-40B4-BE49-F238E27FC236}">
                <a16:creationId xmlns:a16="http://schemas.microsoft.com/office/drawing/2014/main" id="{B071A0EF-7BB9-4D14-B449-A742BADDCF12}"/>
              </a:ext>
            </a:extLst>
          </p:cNvPr>
          <p:cNvSpPr txBox="1">
            <a:spLocks/>
          </p:cNvSpPr>
          <p:nvPr/>
        </p:nvSpPr>
        <p:spPr>
          <a:xfrm>
            <a:off x="4650787" y="4442718"/>
            <a:ext cx="6327518" cy="1323694"/>
          </a:xfrm>
          <a:prstGeom prst="rect">
            <a:avLst/>
          </a:prstGeom>
        </p:spPr>
        <p:txBody>
          <a:bodyPr anchor="ctr">
            <a:normAutofit fontScale="85000" lnSpcReduction="10000"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r">
              <a:lnSpc>
                <a:spcPct val="170000"/>
              </a:lnSpc>
              <a:buNone/>
            </a:pPr>
            <a:r>
              <a:rPr lang="pt-BR" sz="2600" b="1" dirty="0">
                <a:latin typeface="Exo 2.0" panose="00000500000000000000" pitchFamily="50" charset="0"/>
                <a:cs typeface="Segoe UI Light" panose="020B0502040204020203" pitchFamily="34" charset="0"/>
              </a:rPr>
              <a:t>Elaboração de Planos Municipais de Turismo</a:t>
            </a:r>
          </a:p>
          <a:p>
            <a:pPr marL="0" indent="0" algn="r">
              <a:lnSpc>
                <a:spcPct val="170000"/>
              </a:lnSpc>
              <a:buNone/>
            </a:pPr>
            <a:r>
              <a:rPr lang="pt-BR" sz="2600" b="1" dirty="0">
                <a:latin typeface="Exo 2.0" panose="00000500000000000000" pitchFamily="50" charset="0"/>
                <a:cs typeface="Segoe UI Light" panose="020B0502040204020203" pitchFamily="34" charset="0"/>
              </a:rPr>
              <a:t>Fortalecimento da governança regional</a:t>
            </a:r>
            <a:endParaRPr lang="pt-BR" b="1" dirty="0">
              <a:latin typeface="Exo 2.0" panose="00000500000000000000" pitchFamily="50" charset="0"/>
              <a:cs typeface="Segoe UI Light" panose="020B0502040204020203" pitchFamily="34" charset="0"/>
            </a:endParaRPr>
          </a:p>
          <a:p>
            <a:pPr algn="r"/>
            <a:endParaRPr lang="pt-BR" sz="1400" dirty="0">
              <a:solidFill>
                <a:schemeClr val="tx1">
                  <a:lumMod val="50000"/>
                  <a:lumOff val="50000"/>
                </a:schemeClr>
              </a:solidFill>
              <a:latin typeface="Segoe UI Light" panose="020B0502040204020203" pitchFamily="34" charset="0"/>
              <a:cs typeface="Segoe UI Light" panose="020B0502040204020203" pitchFamily="34" charset="0"/>
            </a:endParaRPr>
          </a:p>
        </p:txBody>
      </p:sp>
      <p:pic>
        <p:nvPicPr>
          <p:cNvPr id="15" name="Gráfico 14" descr="Marca de seleção">
            <a:extLst>
              <a:ext uri="{FF2B5EF4-FFF2-40B4-BE49-F238E27FC236}">
                <a16:creationId xmlns:a16="http://schemas.microsoft.com/office/drawing/2014/main" id="{C020241A-40CD-46F2-B6C5-A568F68A792E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10843221" y="2503784"/>
            <a:ext cx="1287606" cy="1287606"/>
          </a:xfrm>
          <a:prstGeom prst="rect">
            <a:avLst/>
          </a:prstGeom>
        </p:spPr>
      </p:pic>
      <p:sp>
        <p:nvSpPr>
          <p:cNvPr id="2" name="Retângulo 1">
            <a:extLst>
              <a:ext uri="{FF2B5EF4-FFF2-40B4-BE49-F238E27FC236}">
                <a16:creationId xmlns:a16="http://schemas.microsoft.com/office/drawing/2014/main" id="{3728C8A1-5307-4EC3-BCFD-AEF08F108F4E}"/>
              </a:ext>
            </a:extLst>
          </p:cNvPr>
          <p:cNvSpPr/>
          <p:nvPr/>
        </p:nvSpPr>
        <p:spPr>
          <a:xfrm>
            <a:off x="4881489" y="6654018"/>
            <a:ext cx="2349305" cy="203982"/>
          </a:xfrm>
          <a:prstGeom prst="rect">
            <a:avLst/>
          </a:prstGeom>
          <a:solidFill>
            <a:schemeClr val="bg1"/>
          </a:solidFill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314544867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5" name="Agrupar 14">
            <a:extLst>
              <a:ext uri="{FF2B5EF4-FFF2-40B4-BE49-F238E27FC236}">
                <a16:creationId xmlns:a16="http://schemas.microsoft.com/office/drawing/2014/main" id="{D04168D5-C76C-47C3-8FDD-6086B14DAE02}"/>
              </a:ext>
            </a:extLst>
          </p:cNvPr>
          <p:cNvGrpSpPr/>
          <p:nvPr/>
        </p:nvGrpSpPr>
        <p:grpSpPr>
          <a:xfrm>
            <a:off x="8799227" y="5726243"/>
            <a:ext cx="3195404" cy="836426"/>
            <a:chOff x="2955561" y="2515443"/>
            <a:chExt cx="5231569" cy="1274048"/>
          </a:xfrm>
        </p:grpSpPr>
        <p:pic>
          <p:nvPicPr>
            <p:cNvPr id="16" name="object 7">
              <a:extLst>
                <a:ext uri="{FF2B5EF4-FFF2-40B4-BE49-F238E27FC236}">
                  <a16:creationId xmlns:a16="http://schemas.microsoft.com/office/drawing/2014/main" id="{4C437EAD-EFB1-4441-B5B9-E31BBB56343B}"/>
                </a:ext>
              </a:extLst>
            </p:cNvPr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2955561" y="2595796"/>
              <a:ext cx="3283876" cy="1142811"/>
            </a:xfrm>
            <a:prstGeom prst="rect">
              <a:avLst/>
            </a:prstGeom>
          </p:spPr>
        </p:pic>
        <p:pic>
          <p:nvPicPr>
            <p:cNvPr id="17" name="Imagem 16">
              <a:extLst>
                <a:ext uri="{FF2B5EF4-FFF2-40B4-BE49-F238E27FC236}">
                  <a16:creationId xmlns:a16="http://schemas.microsoft.com/office/drawing/2014/main" id="{04087BD0-88CD-43BC-B074-0CCBF8BEC77B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932179" y="2515443"/>
              <a:ext cx="2254951" cy="1274048"/>
            </a:xfrm>
            <a:prstGeom prst="rect">
              <a:avLst/>
            </a:prstGeom>
          </p:spPr>
        </p:pic>
      </p:grpSp>
      <p:graphicFrame>
        <p:nvGraphicFramePr>
          <p:cNvPr id="3" name="Diagrama 2">
            <a:extLst>
              <a:ext uri="{FF2B5EF4-FFF2-40B4-BE49-F238E27FC236}">
                <a16:creationId xmlns:a16="http://schemas.microsoft.com/office/drawing/2014/main" id="{A85A9800-8813-4373-8FDD-17D4E01580E6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3952786189"/>
              </p:ext>
            </p:extLst>
          </p:nvPr>
        </p:nvGraphicFramePr>
        <p:xfrm>
          <a:off x="569843" y="2027583"/>
          <a:ext cx="11052313" cy="416044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  <p:sp>
        <p:nvSpPr>
          <p:cNvPr id="10" name="Título 1">
            <a:extLst>
              <a:ext uri="{FF2B5EF4-FFF2-40B4-BE49-F238E27FC236}">
                <a16:creationId xmlns:a16="http://schemas.microsoft.com/office/drawing/2014/main" id="{1599F1FD-5C64-4C28-9F43-068A7A1E5CD8}"/>
              </a:ext>
            </a:extLst>
          </p:cNvPr>
          <p:cNvSpPr txBox="1">
            <a:spLocks/>
          </p:cNvSpPr>
          <p:nvPr/>
        </p:nvSpPr>
        <p:spPr>
          <a:xfrm>
            <a:off x="857249" y="593725"/>
            <a:ext cx="10877549" cy="1325563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marL="0" marR="0" lvl="0" indent="0" algn="r" defTabSz="914400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pt-BR" sz="4000" b="1" dirty="0">
                <a:latin typeface="Exo 2.0" panose="00000500000000000000" pitchFamily="50" charset="0"/>
                <a:cs typeface="Segoe UI Light" panose="020B0502040204020203" pitchFamily="34" charset="0"/>
              </a:rPr>
              <a:t>FASE 1 - Etapas do Trabalho</a:t>
            </a:r>
          </a:p>
        </p:txBody>
      </p:sp>
      <p:pic>
        <p:nvPicPr>
          <p:cNvPr id="6" name="Gráfico 5" descr="Marca de seleção">
            <a:extLst>
              <a:ext uri="{FF2B5EF4-FFF2-40B4-BE49-F238E27FC236}">
                <a16:creationId xmlns:a16="http://schemas.microsoft.com/office/drawing/2014/main" id="{6A8EDBBC-646D-4936-9D95-C11600D8E33A}"/>
              </a:ext>
            </a:extLst>
          </p:cNvPr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0"/>
              </a:ext>
            </a:extLst>
          </a:blip>
          <a:stretch>
            <a:fillRect/>
          </a:stretch>
        </p:blipFill>
        <p:spPr>
          <a:xfrm>
            <a:off x="2983299" y="2593333"/>
            <a:ext cx="1074516" cy="1074516"/>
          </a:xfrm>
          <a:prstGeom prst="rect">
            <a:avLst/>
          </a:prstGeom>
        </p:spPr>
      </p:pic>
      <p:sp>
        <p:nvSpPr>
          <p:cNvPr id="4" name="Gráfico 6" descr="Marca de seleção">
            <a:extLst>
              <a:ext uri="{FF2B5EF4-FFF2-40B4-BE49-F238E27FC236}">
                <a16:creationId xmlns:a16="http://schemas.microsoft.com/office/drawing/2014/main" id="{0F25E1FF-DF1B-4A5D-B1B4-D07BF8F3CCCB}"/>
              </a:ext>
            </a:extLst>
          </p:cNvPr>
          <p:cNvSpPr/>
          <p:nvPr/>
        </p:nvSpPr>
        <p:spPr>
          <a:xfrm>
            <a:off x="1099756" y="2770180"/>
            <a:ext cx="1034221" cy="726417"/>
          </a:xfrm>
          <a:custGeom>
            <a:avLst/>
            <a:gdLst>
              <a:gd name="connsiteX0" fmla="*/ 943559 w 1034221"/>
              <a:gd name="connsiteY0" fmla="*/ 0 h 726417"/>
              <a:gd name="connsiteX1" fmla="*/ 370484 w 1034221"/>
              <a:gd name="connsiteY1" fmla="*/ 541735 h 726417"/>
              <a:gd name="connsiteX2" fmla="*/ 95139 w 1034221"/>
              <a:gd name="connsiteY2" fmla="*/ 259675 h 726417"/>
              <a:gd name="connsiteX3" fmla="*/ 0 w 1034221"/>
              <a:gd name="connsiteY3" fmla="*/ 350337 h 726417"/>
              <a:gd name="connsiteX4" fmla="*/ 366007 w 1034221"/>
              <a:gd name="connsiteY4" fmla="*/ 726418 h 726417"/>
              <a:gd name="connsiteX5" fmla="*/ 462266 w 1034221"/>
              <a:gd name="connsiteY5" fmla="*/ 636875 h 726417"/>
              <a:gd name="connsiteX6" fmla="*/ 1034222 w 1034221"/>
              <a:gd name="connsiteY6" fmla="*/ 94020 h 72641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1034221" h="726417">
                <a:moveTo>
                  <a:pt x="943559" y="0"/>
                </a:moveTo>
                <a:lnTo>
                  <a:pt x="370484" y="541735"/>
                </a:lnTo>
                <a:lnTo>
                  <a:pt x="95139" y="259675"/>
                </a:lnTo>
                <a:lnTo>
                  <a:pt x="0" y="350337"/>
                </a:lnTo>
                <a:lnTo>
                  <a:pt x="366007" y="726418"/>
                </a:lnTo>
                <a:lnTo>
                  <a:pt x="462266" y="636875"/>
                </a:lnTo>
                <a:lnTo>
                  <a:pt x="1034222" y="94020"/>
                </a:lnTo>
                <a:close/>
              </a:path>
            </a:pathLst>
          </a:custGeom>
          <a:solidFill>
            <a:srgbClr val="000000"/>
          </a:solidFill>
          <a:ln w="11113" cap="flat">
            <a:noFill/>
            <a:prstDash val="solid"/>
            <a:miter/>
          </a:ln>
        </p:spPr>
        <p:txBody>
          <a:bodyPr rtlCol="0" anchor="ctr"/>
          <a:lstStyle/>
          <a:p>
            <a:endParaRPr lang="pt-BR" dirty="0">
              <a:highlight>
                <a:srgbClr val="FFFF00"/>
              </a:highlight>
            </a:endParaRPr>
          </a:p>
        </p:txBody>
      </p:sp>
      <p:pic>
        <p:nvPicPr>
          <p:cNvPr id="8" name="Gráfico 7" descr="Marca de seleção">
            <a:extLst>
              <a:ext uri="{FF2B5EF4-FFF2-40B4-BE49-F238E27FC236}">
                <a16:creationId xmlns:a16="http://schemas.microsoft.com/office/drawing/2014/main" id="{DB212676-D812-485D-BEAF-92A3ECDBCDBD}"/>
              </a:ext>
            </a:extLst>
          </p:cNvPr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0"/>
              </a:ext>
            </a:extLst>
          </a:blip>
          <a:stretch>
            <a:fillRect/>
          </a:stretch>
        </p:blipFill>
        <p:spPr>
          <a:xfrm>
            <a:off x="4830720" y="2593333"/>
            <a:ext cx="1074516" cy="1074516"/>
          </a:xfrm>
          <a:prstGeom prst="rect">
            <a:avLst/>
          </a:prstGeom>
        </p:spPr>
      </p:pic>
      <p:sp>
        <p:nvSpPr>
          <p:cNvPr id="2" name="Gráfico 8" descr="Marca de seleção">
            <a:extLst>
              <a:ext uri="{FF2B5EF4-FFF2-40B4-BE49-F238E27FC236}">
                <a16:creationId xmlns:a16="http://schemas.microsoft.com/office/drawing/2014/main" id="{401AE162-2F9E-4D92-9C8F-4DF78682B0F2}"/>
              </a:ext>
            </a:extLst>
          </p:cNvPr>
          <p:cNvSpPr/>
          <p:nvPr/>
        </p:nvSpPr>
        <p:spPr>
          <a:xfrm>
            <a:off x="6601914" y="2770180"/>
            <a:ext cx="1034221" cy="726417"/>
          </a:xfrm>
          <a:custGeom>
            <a:avLst/>
            <a:gdLst>
              <a:gd name="connsiteX0" fmla="*/ 943559 w 1034221"/>
              <a:gd name="connsiteY0" fmla="*/ 0 h 726417"/>
              <a:gd name="connsiteX1" fmla="*/ 370484 w 1034221"/>
              <a:gd name="connsiteY1" fmla="*/ 541735 h 726417"/>
              <a:gd name="connsiteX2" fmla="*/ 95139 w 1034221"/>
              <a:gd name="connsiteY2" fmla="*/ 259675 h 726417"/>
              <a:gd name="connsiteX3" fmla="*/ 0 w 1034221"/>
              <a:gd name="connsiteY3" fmla="*/ 350337 h 726417"/>
              <a:gd name="connsiteX4" fmla="*/ 366007 w 1034221"/>
              <a:gd name="connsiteY4" fmla="*/ 726418 h 726417"/>
              <a:gd name="connsiteX5" fmla="*/ 462266 w 1034221"/>
              <a:gd name="connsiteY5" fmla="*/ 636875 h 726417"/>
              <a:gd name="connsiteX6" fmla="*/ 1034222 w 1034221"/>
              <a:gd name="connsiteY6" fmla="*/ 94020 h 72641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1034221" h="726417">
                <a:moveTo>
                  <a:pt x="943559" y="0"/>
                </a:moveTo>
                <a:lnTo>
                  <a:pt x="370484" y="541735"/>
                </a:lnTo>
                <a:lnTo>
                  <a:pt x="95139" y="259675"/>
                </a:lnTo>
                <a:lnTo>
                  <a:pt x="0" y="350337"/>
                </a:lnTo>
                <a:lnTo>
                  <a:pt x="366007" y="726418"/>
                </a:lnTo>
                <a:lnTo>
                  <a:pt x="462266" y="636875"/>
                </a:lnTo>
                <a:lnTo>
                  <a:pt x="1034222" y="94020"/>
                </a:lnTo>
                <a:close/>
              </a:path>
            </a:pathLst>
          </a:custGeom>
          <a:solidFill>
            <a:srgbClr val="000000"/>
          </a:solidFill>
          <a:ln w="11113" cap="flat">
            <a:noFill/>
            <a:prstDash val="solid"/>
            <a:miter/>
          </a:ln>
        </p:spPr>
        <p:txBody>
          <a:bodyPr rtlCol="0" anchor="ctr"/>
          <a:lstStyle/>
          <a:p>
            <a:endParaRPr lang="pt-BR"/>
          </a:p>
        </p:txBody>
      </p:sp>
      <p:sp>
        <p:nvSpPr>
          <p:cNvPr id="11" name="Retângulo 10">
            <a:extLst>
              <a:ext uri="{FF2B5EF4-FFF2-40B4-BE49-F238E27FC236}">
                <a16:creationId xmlns:a16="http://schemas.microsoft.com/office/drawing/2014/main" id="{D25B150A-A80E-445D-8EA4-6DF4A0C8A20A}"/>
              </a:ext>
            </a:extLst>
          </p:cNvPr>
          <p:cNvSpPr/>
          <p:nvPr/>
        </p:nvSpPr>
        <p:spPr>
          <a:xfrm>
            <a:off x="4881489" y="6654018"/>
            <a:ext cx="2349305" cy="203982"/>
          </a:xfrm>
          <a:prstGeom prst="rect">
            <a:avLst/>
          </a:prstGeom>
          <a:solidFill>
            <a:schemeClr val="bg1"/>
          </a:solidFill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 dirty="0"/>
          </a:p>
        </p:txBody>
      </p:sp>
      <p:sp>
        <p:nvSpPr>
          <p:cNvPr id="14" name="object 8">
            <a:extLst>
              <a:ext uri="{FF2B5EF4-FFF2-40B4-BE49-F238E27FC236}">
                <a16:creationId xmlns:a16="http://schemas.microsoft.com/office/drawing/2014/main" id="{5B86B6E8-4365-484E-8AB1-ED936528B860}"/>
              </a:ext>
            </a:extLst>
          </p:cNvPr>
          <p:cNvSpPr/>
          <p:nvPr/>
        </p:nvSpPr>
        <p:spPr>
          <a:xfrm>
            <a:off x="761" y="6586727"/>
            <a:ext cx="12192000" cy="29209"/>
          </a:xfrm>
          <a:custGeom>
            <a:avLst/>
            <a:gdLst/>
            <a:ahLst/>
            <a:cxnLst/>
            <a:rect l="l" t="t" r="r" b="b"/>
            <a:pathLst>
              <a:path w="12192000" h="29209">
                <a:moveTo>
                  <a:pt x="0" y="28956"/>
                </a:moveTo>
                <a:lnTo>
                  <a:pt x="12192000" y="28956"/>
                </a:lnTo>
                <a:lnTo>
                  <a:pt x="12192000" y="0"/>
                </a:lnTo>
                <a:lnTo>
                  <a:pt x="0" y="0"/>
                </a:lnTo>
                <a:lnTo>
                  <a:pt x="0" y="28956"/>
                </a:lnTo>
                <a:close/>
              </a:path>
            </a:pathLst>
          </a:custGeom>
          <a:solidFill>
            <a:srgbClr val="71EB35"/>
          </a:solidFill>
        </p:spPr>
        <p:txBody>
          <a:bodyPr wrap="square" lIns="0" tIns="0" rIns="0" bIns="0" rtlCol="0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>
              <a:ln>
                <a:noFill/>
              </a:ln>
              <a:solidFill>
                <a:srgbClr val="596459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8" name="Gráfico 8" descr="Marca de seleção">
            <a:extLst>
              <a:ext uri="{FF2B5EF4-FFF2-40B4-BE49-F238E27FC236}">
                <a16:creationId xmlns:a16="http://schemas.microsoft.com/office/drawing/2014/main" id="{D7541E95-53F0-4959-BDE5-0FC8EB1CA0CA}"/>
              </a:ext>
            </a:extLst>
          </p:cNvPr>
          <p:cNvSpPr/>
          <p:nvPr/>
        </p:nvSpPr>
        <p:spPr>
          <a:xfrm>
            <a:off x="8540911" y="2753768"/>
            <a:ext cx="1034221" cy="726417"/>
          </a:xfrm>
          <a:custGeom>
            <a:avLst/>
            <a:gdLst>
              <a:gd name="connsiteX0" fmla="*/ 943559 w 1034221"/>
              <a:gd name="connsiteY0" fmla="*/ 0 h 726417"/>
              <a:gd name="connsiteX1" fmla="*/ 370484 w 1034221"/>
              <a:gd name="connsiteY1" fmla="*/ 541735 h 726417"/>
              <a:gd name="connsiteX2" fmla="*/ 95139 w 1034221"/>
              <a:gd name="connsiteY2" fmla="*/ 259675 h 726417"/>
              <a:gd name="connsiteX3" fmla="*/ 0 w 1034221"/>
              <a:gd name="connsiteY3" fmla="*/ 350337 h 726417"/>
              <a:gd name="connsiteX4" fmla="*/ 366007 w 1034221"/>
              <a:gd name="connsiteY4" fmla="*/ 726418 h 726417"/>
              <a:gd name="connsiteX5" fmla="*/ 462266 w 1034221"/>
              <a:gd name="connsiteY5" fmla="*/ 636875 h 726417"/>
              <a:gd name="connsiteX6" fmla="*/ 1034222 w 1034221"/>
              <a:gd name="connsiteY6" fmla="*/ 94020 h 72641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1034221" h="726417">
                <a:moveTo>
                  <a:pt x="943559" y="0"/>
                </a:moveTo>
                <a:lnTo>
                  <a:pt x="370484" y="541735"/>
                </a:lnTo>
                <a:lnTo>
                  <a:pt x="95139" y="259675"/>
                </a:lnTo>
                <a:lnTo>
                  <a:pt x="0" y="350337"/>
                </a:lnTo>
                <a:lnTo>
                  <a:pt x="366007" y="726418"/>
                </a:lnTo>
                <a:lnTo>
                  <a:pt x="462266" y="636875"/>
                </a:lnTo>
                <a:lnTo>
                  <a:pt x="1034222" y="94020"/>
                </a:lnTo>
                <a:close/>
              </a:path>
            </a:pathLst>
          </a:custGeom>
          <a:solidFill>
            <a:srgbClr val="000000"/>
          </a:solidFill>
          <a:ln w="11113" cap="flat">
            <a:noFill/>
            <a:prstDash val="solid"/>
            <a:miter/>
          </a:ln>
        </p:spPr>
        <p:txBody>
          <a:bodyPr rtlCol="0" anchor="ctr"/>
          <a:lstStyle/>
          <a:p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92636833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31992F94-349E-4F91-A532-09E9A0FD2C2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29282" y="112787"/>
            <a:ext cx="10877549" cy="582613"/>
          </a:xfrm>
        </p:spPr>
        <p:txBody>
          <a:bodyPr>
            <a:noAutofit/>
          </a:bodyPr>
          <a:lstStyle/>
          <a:p>
            <a:r>
              <a:rPr lang="pt-BR" sz="3200" b="1" dirty="0">
                <a:latin typeface="Exo 2.0" panose="00000500000000000000" pitchFamily="50" charset="0"/>
              </a:rPr>
              <a:t>Estimativa de Cronograma - Projeto Águas e Pedras</a:t>
            </a:r>
          </a:p>
        </p:txBody>
      </p:sp>
      <p:graphicFrame>
        <p:nvGraphicFramePr>
          <p:cNvPr id="6" name="Tabela 6">
            <a:extLst>
              <a:ext uri="{FF2B5EF4-FFF2-40B4-BE49-F238E27FC236}">
                <a16:creationId xmlns:a16="http://schemas.microsoft.com/office/drawing/2014/main" id="{C6FB4E1D-B886-4729-8839-BC1BBF6F70F4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621597911"/>
              </p:ext>
            </p:extLst>
          </p:nvPr>
        </p:nvGraphicFramePr>
        <p:xfrm>
          <a:off x="228598" y="771526"/>
          <a:ext cx="11503856" cy="5766743"/>
        </p:xfrm>
        <a:graphic>
          <a:graphicData uri="http://schemas.openxmlformats.org/drawingml/2006/table">
            <a:tbl>
              <a:tblPr firstRow="1" bandRow="1">
                <a:tableStyleId>{C083E6E3-FA7D-4D7B-A595-EF9225AFEA82}</a:tableStyleId>
              </a:tblPr>
              <a:tblGrid>
                <a:gridCol w="2027597">
                  <a:extLst>
                    <a:ext uri="{9D8B030D-6E8A-4147-A177-3AD203B41FA5}">
                      <a16:colId xmlns:a16="http://schemas.microsoft.com/office/drawing/2014/main" val="1076321359"/>
                    </a:ext>
                  </a:extLst>
                </a:gridCol>
                <a:gridCol w="4386059">
                  <a:extLst>
                    <a:ext uri="{9D8B030D-6E8A-4147-A177-3AD203B41FA5}">
                      <a16:colId xmlns:a16="http://schemas.microsoft.com/office/drawing/2014/main" val="980924065"/>
                    </a:ext>
                  </a:extLst>
                </a:gridCol>
                <a:gridCol w="636275">
                  <a:extLst>
                    <a:ext uri="{9D8B030D-6E8A-4147-A177-3AD203B41FA5}">
                      <a16:colId xmlns:a16="http://schemas.microsoft.com/office/drawing/2014/main" val="1874150443"/>
                    </a:ext>
                  </a:extLst>
                </a:gridCol>
                <a:gridCol w="636275">
                  <a:extLst>
                    <a:ext uri="{9D8B030D-6E8A-4147-A177-3AD203B41FA5}">
                      <a16:colId xmlns:a16="http://schemas.microsoft.com/office/drawing/2014/main" val="4067462609"/>
                    </a:ext>
                  </a:extLst>
                </a:gridCol>
                <a:gridCol w="636275">
                  <a:extLst>
                    <a:ext uri="{9D8B030D-6E8A-4147-A177-3AD203B41FA5}">
                      <a16:colId xmlns:a16="http://schemas.microsoft.com/office/drawing/2014/main" val="2622073446"/>
                    </a:ext>
                  </a:extLst>
                </a:gridCol>
                <a:gridCol w="636275">
                  <a:extLst>
                    <a:ext uri="{9D8B030D-6E8A-4147-A177-3AD203B41FA5}">
                      <a16:colId xmlns:a16="http://schemas.microsoft.com/office/drawing/2014/main" val="2374605679"/>
                    </a:ext>
                  </a:extLst>
                </a:gridCol>
                <a:gridCol w="636275">
                  <a:extLst>
                    <a:ext uri="{9D8B030D-6E8A-4147-A177-3AD203B41FA5}">
                      <a16:colId xmlns:a16="http://schemas.microsoft.com/office/drawing/2014/main" val="2567275367"/>
                    </a:ext>
                  </a:extLst>
                </a:gridCol>
                <a:gridCol w="636275">
                  <a:extLst>
                    <a:ext uri="{9D8B030D-6E8A-4147-A177-3AD203B41FA5}">
                      <a16:colId xmlns:a16="http://schemas.microsoft.com/office/drawing/2014/main" val="3017641892"/>
                    </a:ext>
                  </a:extLst>
                </a:gridCol>
                <a:gridCol w="636275">
                  <a:extLst>
                    <a:ext uri="{9D8B030D-6E8A-4147-A177-3AD203B41FA5}">
                      <a16:colId xmlns:a16="http://schemas.microsoft.com/office/drawing/2014/main" val="2449604447"/>
                    </a:ext>
                  </a:extLst>
                </a:gridCol>
                <a:gridCol w="636275">
                  <a:extLst>
                    <a:ext uri="{9D8B030D-6E8A-4147-A177-3AD203B41FA5}">
                      <a16:colId xmlns:a16="http://schemas.microsoft.com/office/drawing/2014/main" val="1342084503"/>
                    </a:ext>
                  </a:extLst>
                </a:gridCol>
              </a:tblGrid>
              <a:tr h="322137">
                <a:tc rowSpan="2">
                  <a:txBody>
                    <a:bodyPr/>
                    <a:lstStyle/>
                    <a:p>
                      <a:pPr algn="ctr"/>
                      <a:r>
                        <a:rPr lang="pt-BR" sz="2000" b="1" dirty="0">
                          <a:solidFill>
                            <a:schemeClr val="bg2">
                              <a:lumMod val="50000"/>
                            </a:schemeClr>
                          </a:solidFill>
                        </a:rPr>
                        <a:t>Etapas</a:t>
                      </a:r>
                    </a:p>
                  </a:txBody>
                  <a:tcPr anchor="ctr">
                    <a:lnL w="952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 rowSpan="2">
                  <a:txBody>
                    <a:bodyPr/>
                    <a:lstStyle/>
                    <a:p>
                      <a:pPr algn="ctr"/>
                      <a:r>
                        <a:rPr lang="pt-BR" sz="2000" b="1" dirty="0">
                          <a:solidFill>
                            <a:schemeClr val="bg2">
                              <a:lumMod val="50000"/>
                            </a:schemeClr>
                          </a:solidFill>
                        </a:rPr>
                        <a:t>Frentes</a:t>
                      </a:r>
                    </a:p>
                  </a:txBody>
                  <a:tcPr anchor="ctr">
                    <a:lnL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 gridSpan="8">
                  <a:txBody>
                    <a:bodyPr/>
                    <a:lstStyle/>
                    <a:p>
                      <a:pPr algn="ctr"/>
                      <a:r>
                        <a:rPr lang="pt-BR" sz="2000" b="1" dirty="0">
                          <a:solidFill>
                            <a:schemeClr val="bg2">
                              <a:lumMod val="50000"/>
                            </a:schemeClr>
                          </a:solidFill>
                        </a:rPr>
                        <a:t>Mês</a:t>
                      </a:r>
                    </a:p>
                  </a:txBody>
                  <a:tcPr anchor="ctr">
                    <a:lnL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pt-BR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pt-BR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pt-BR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pt-BR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pt-BR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algn="ctr"/>
                      <a:endParaRPr lang="pt-BR" sz="2000" b="1" dirty="0">
                        <a:solidFill>
                          <a:schemeClr val="bg2">
                            <a:lumMod val="50000"/>
                          </a:schemeClr>
                        </a:solidFill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pt-BR" sz="2000" b="1" dirty="0">
                        <a:solidFill>
                          <a:schemeClr val="bg2">
                            <a:lumMod val="50000"/>
                          </a:schemeClr>
                        </a:solidFill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547076802"/>
                  </a:ext>
                </a:extLst>
              </a:tr>
              <a:tr h="272578">
                <a:tc vMerge="1">
                  <a:txBody>
                    <a:bodyPr/>
                    <a:lstStyle/>
                    <a:p>
                      <a:endParaRPr lang="pt-BR" sz="1600" dirty="0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pt-BR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pt-BR" sz="1600" b="1" dirty="0">
                          <a:solidFill>
                            <a:schemeClr val="bg2">
                              <a:lumMod val="50000"/>
                            </a:schemeClr>
                          </a:solidFill>
                        </a:rPr>
                        <a:t>Set</a:t>
                      </a:r>
                    </a:p>
                  </a:txBody>
                  <a:tcPr anchor="ctr">
                    <a:lnL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pt-BR" sz="1600" b="1" dirty="0">
                          <a:solidFill>
                            <a:schemeClr val="bg2">
                              <a:lumMod val="50000"/>
                            </a:schemeClr>
                          </a:solidFill>
                        </a:rPr>
                        <a:t>Out</a:t>
                      </a:r>
                    </a:p>
                  </a:txBody>
                  <a:tcPr anchor="ctr">
                    <a:lnL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pt-BR" sz="1600" b="1" dirty="0">
                          <a:solidFill>
                            <a:schemeClr val="bg2">
                              <a:lumMod val="50000"/>
                            </a:schemeClr>
                          </a:solidFill>
                        </a:rPr>
                        <a:t>Nov</a:t>
                      </a:r>
                    </a:p>
                  </a:txBody>
                  <a:tcPr anchor="ctr">
                    <a:lnL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pt-BR" sz="1600" b="1" dirty="0">
                          <a:solidFill>
                            <a:schemeClr val="bg2">
                              <a:lumMod val="50000"/>
                            </a:schemeClr>
                          </a:solidFill>
                        </a:rPr>
                        <a:t>Dez</a:t>
                      </a:r>
                    </a:p>
                  </a:txBody>
                  <a:tcPr anchor="ctr">
                    <a:lnL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pt-BR" sz="1600" b="1" dirty="0">
                          <a:solidFill>
                            <a:schemeClr val="bg2">
                              <a:lumMod val="50000"/>
                            </a:schemeClr>
                          </a:solidFill>
                        </a:rPr>
                        <a:t>Mar</a:t>
                      </a:r>
                    </a:p>
                  </a:txBody>
                  <a:tcPr anchor="ctr">
                    <a:lnL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pt-BR" sz="1600" b="1" dirty="0">
                          <a:solidFill>
                            <a:schemeClr val="bg2">
                              <a:lumMod val="50000"/>
                            </a:schemeClr>
                          </a:solidFill>
                        </a:rPr>
                        <a:t>Abr</a:t>
                      </a:r>
                    </a:p>
                  </a:txBody>
                  <a:tcPr anchor="ctr">
                    <a:lnL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pt-BR" sz="1600" b="1" dirty="0">
                          <a:solidFill>
                            <a:schemeClr val="bg2">
                              <a:lumMod val="50000"/>
                            </a:schemeClr>
                          </a:solidFill>
                        </a:rPr>
                        <a:t>Maio</a:t>
                      </a:r>
                    </a:p>
                  </a:txBody>
                  <a:tcPr anchor="ctr">
                    <a:lnL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pt-BR" sz="1600" b="1" dirty="0">
                          <a:solidFill>
                            <a:schemeClr val="bg2">
                              <a:lumMod val="50000"/>
                            </a:schemeClr>
                          </a:solidFill>
                        </a:rPr>
                        <a:t>Jun</a:t>
                      </a:r>
                    </a:p>
                  </a:txBody>
                  <a:tcPr anchor="ctr">
                    <a:lnL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507235254"/>
                  </a:ext>
                </a:extLst>
              </a:tr>
              <a:tr h="272578">
                <a:tc rowSpan="4">
                  <a:txBody>
                    <a:bodyPr/>
                    <a:lstStyle/>
                    <a:p>
                      <a:pPr algn="ctr"/>
                      <a:r>
                        <a:rPr lang="pt-BR" sz="1400" b="1" dirty="0">
                          <a:solidFill>
                            <a:schemeClr val="bg2">
                              <a:lumMod val="50000"/>
                            </a:schemeClr>
                          </a:solidFill>
                        </a:rPr>
                        <a:t>Etapa 1</a:t>
                      </a:r>
                      <a:endParaRPr lang="pt-BR" sz="1600" b="1" dirty="0">
                        <a:solidFill>
                          <a:schemeClr val="bg2">
                            <a:lumMod val="50000"/>
                          </a:schemeClr>
                        </a:solidFill>
                      </a:endParaRPr>
                    </a:p>
                    <a:p>
                      <a:pPr algn="ctr"/>
                      <a:r>
                        <a:rPr lang="pt-BR" sz="1600" dirty="0">
                          <a:solidFill>
                            <a:schemeClr val="bg2">
                              <a:lumMod val="50000"/>
                            </a:schemeClr>
                          </a:solidFill>
                        </a:rPr>
                        <a:t>Pesquisa</a:t>
                      </a:r>
                    </a:p>
                  </a:txBody>
                  <a:tcPr anchor="ctr">
                    <a:lnL w="952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r>
                        <a:rPr lang="pt-BR" sz="1600" dirty="0">
                          <a:solidFill>
                            <a:schemeClr val="bg2">
                              <a:lumMod val="50000"/>
                            </a:schemeClr>
                          </a:solidFill>
                        </a:rPr>
                        <a:t>Radares Turísticos nos municípios</a:t>
                      </a:r>
                    </a:p>
                  </a:txBody>
                  <a:tcPr anchor="ctr">
                    <a:lnL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pt-BR" sz="1600" dirty="0"/>
                    </a:p>
                  </a:txBody>
                  <a:tcPr anchor="ctr">
                    <a:lnL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pt-BR" sz="1600" dirty="0"/>
                    </a:p>
                  </a:txBody>
                  <a:tcPr anchor="ctr">
                    <a:lnL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pt-BR" sz="1600" dirty="0"/>
                    </a:p>
                  </a:txBody>
                  <a:tcPr anchor="ctr">
                    <a:lnL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pt-BR" sz="1600" dirty="0"/>
                    </a:p>
                  </a:txBody>
                  <a:tcPr anchor="ctr">
                    <a:lnL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pt-BR" sz="1600" dirty="0"/>
                    </a:p>
                  </a:txBody>
                  <a:tcPr anchor="ctr">
                    <a:lnL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pt-BR" sz="1600" dirty="0"/>
                    </a:p>
                  </a:txBody>
                  <a:tcPr anchor="ctr">
                    <a:lnL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pt-BR" sz="1600" dirty="0"/>
                    </a:p>
                  </a:txBody>
                  <a:tcPr anchor="ctr">
                    <a:lnL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pt-BR" sz="1600" dirty="0"/>
                    </a:p>
                  </a:txBody>
                  <a:tcPr anchor="ctr">
                    <a:lnL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194390212"/>
                  </a:ext>
                </a:extLst>
              </a:tr>
              <a:tr h="272578">
                <a:tc vMerge="1">
                  <a:txBody>
                    <a:bodyPr/>
                    <a:lstStyle/>
                    <a:p>
                      <a:endParaRPr lang="pt-B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pt-BR" sz="1600" dirty="0">
                          <a:solidFill>
                            <a:schemeClr val="bg2">
                              <a:lumMod val="50000"/>
                            </a:schemeClr>
                          </a:solidFill>
                        </a:rPr>
                        <a:t>Pesquisa com turistas na Região</a:t>
                      </a:r>
                    </a:p>
                  </a:txBody>
                  <a:tcPr anchor="ctr">
                    <a:lnL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pt-BR" sz="1600" dirty="0"/>
                    </a:p>
                  </a:txBody>
                  <a:tcPr anchor="ctr">
                    <a:lnL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pt-BR" sz="1600" dirty="0"/>
                    </a:p>
                  </a:txBody>
                  <a:tcPr anchor="ctr">
                    <a:lnL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pt-BR" sz="1600" dirty="0"/>
                    </a:p>
                  </a:txBody>
                  <a:tcPr anchor="ctr">
                    <a:lnL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pt-BR" sz="1600" dirty="0"/>
                    </a:p>
                  </a:txBody>
                  <a:tcPr anchor="ctr">
                    <a:lnL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pt-BR" sz="1600" dirty="0"/>
                    </a:p>
                  </a:txBody>
                  <a:tcPr anchor="ctr">
                    <a:lnL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pt-BR" sz="1600" dirty="0"/>
                    </a:p>
                  </a:txBody>
                  <a:tcPr anchor="ctr">
                    <a:lnL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pt-BR" sz="1600" dirty="0"/>
                    </a:p>
                  </a:txBody>
                  <a:tcPr anchor="ctr">
                    <a:lnL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pt-BR" sz="1600" dirty="0"/>
                    </a:p>
                  </a:txBody>
                  <a:tcPr anchor="ctr">
                    <a:lnL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198039780"/>
                  </a:ext>
                </a:extLst>
              </a:tr>
              <a:tr h="272578">
                <a:tc vMerge="1">
                  <a:txBody>
                    <a:bodyPr/>
                    <a:lstStyle/>
                    <a:p>
                      <a:endParaRPr lang="pt-B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pt-BR" sz="1600" dirty="0">
                          <a:solidFill>
                            <a:schemeClr val="bg2">
                              <a:lumMod val="50000"/>
                            </a:schemeClr>
                          </a:solidFill>
                        </a:rPr>
                        <a:t>Pesquisa de referências (benchmarkings)</a:t>
                      </a:r>
                    </a:p>
                  </a:txBody>
                  <a:tcPr anchor="ctr">
                    <a:lnL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pt-BR" sz="1600" dirty="0"/>
                    </a:p>
                  </a:txBody>
                  <a:tcPr anchor="ctr">
                    <a:lnL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pt-BR" sz="1600" dirty="0"/>
                    </a:p>
                  </a:txBody>
                  <a:tcPr anchor="ctr">
                    <a:lnL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pt-BR" sz="1600" dirty="0"/>
                    </a:p>
                  </a:txBody>
                  <a:tcPr anchor="ctr">
                    <a:lnL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pt-BR" sz="1600" dirty="0"/>
                    </a:p>
                  </a:txBody>
                  <a:tcPr anchor="ctr">
                    <a:lnL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pt-BR" sz="1600" dirty="0"/>
                    </a:p>
                  </a:txBody>
                  <a:tcPr anchor="ctr">
                    <a:lnL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pt-BR" sz="1600" dirty="0"/>
                    </a:p>
                  </a:txBody>
                  <a:tcPr anchor="ctr">
                    <a:lnL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pt-BR" sz="1600" dirty="0"/>
                    </a:p>
                  </a:txBody>
                  <a:tcPr anchor="ctr">
                    <a:lnL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pt-BR" sz="1600" dirty="0"/>
                    </a:p>
                  </a:txBody>
                  <a:tcPr anchor="ctr">
                    <a:lnL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411513451"/>
                  </a:ext>
                </a:extLst>
              </a:tr>
              <a:tr h="272578">
                <a:tc vMerge="1">
                  <a:txBody>
                    <a:bodyPr/>
                    <a:lstStyle/>
                    <a:p>
                      <a:endParaRPr lang="pt-B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pt-BR" sz="1600" dirty="0">
                          <a:solidFill>
                            <a:schemeClr val="bg2">
                              <a:lumMod val="50000"/>
                            </a:schemeClr>
                          </a:solidFill>
                        </a:rPr>
                        <a:t>Workshop criativo em Porto Alegre</a:t>
                      </a:r>
                    </a:p>
                  </a:txBody>
                  <a:tcPr anchor="ctr">
                    <a:lnL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pt-BR" sz="1600" dirty="0"/>
                    </a:p>
                  </a:txBody>
                  <a:tcPr anchor="ctr">
                    <a:lnL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pt-BR" sz="1600" dirty="0"/>
                    </a:p>
                  </a:txBody>
                  <a:tcPr anchor="ctr">
                    <a:lnL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pt-BR" sz="1600" dirty="0"/>
                    </a:p>
                  </a:txBody>
                  <a:tcPr anchor="ctr">
                    <a:lnL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pt-BR" sz="1600" dirty="0"/>
                    </a:p>
                  </a:txBody>
                  <a:tcPr anchor="ctr">
                    <a:lnL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pt-BR" sz="1600" dirty="0"/>
                    </a:p>
                  </a:txBody>
                  <a:tcPr anchor="ctr">
                    <a:lnL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pt-BR" sz="1600" dirty="0"/>
                    </a:p>
                  </a:txBody>
                  <a:tcPr anchor="ctr">
                    <a:lnL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pt-BR" sz="1600" dirty="0"/>
                    </a:p>
                  </a:txBody>
                  <a:tcPr anchor="ctr">
                    <a:lnL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pt-BR" sz="1600" dirty="0"/>
                    </a:p>
                  </a:txBody>
                  <a:tcPr anchor="ctr">
                    <a:lnL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067477275"/>
                  </a:ext>
                </a:extLst>
              </a:tr>
              <a:tr h="470816">
                <a:tc rowSpan="2">
                  <a:txBody>
                    <a:bodyPr/>
                    <a:lstStyle/>
                    <a:p>
                      <a:pPr algn="ctr"/>
                      <a:r>
                        <a:rPr lang="pt-BR" sz="1400" b="1" dirty="0">
                          <a:solidFill>
                            <a:schemeClr val="bg2">
                              <a:lumMod val="50000"/>
                            </a:schemeClr>
                          </a:solidFill>
                        </a:rPr>
                        <a:t>Etapa 2</a:t>
                      </a:r>
                    </a:p>
                    <a:p>
                      <a:pPr algn="ctr"/>
                      <a:r>
                        <a:rPr lang="pt-BR" sz="1600" dirty="0">
                          <a:solidFill>
                            <a:schemeClr val="bg2">
                              <a:lumMod val="50000"/>
                            </a:schemeClr>
                          </a:solidFill>
                        </a:rPr>
                        <a:t>Workshops 1 e 2</a:t>
                      </a:r>
                    </a:p>
                  </a:txBody>
                  <a:tcPr anchor="ctr">
                    <a:lnL w="952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pt-BR" sz="1600" dirty="0">
                          <a:solidFill>
                            <a:schemeClr val="bg2">
                              <a:lumMod val="50000"/>
                            </a:schemeClr>
                          </a:solidFill>
                        </a:rPr>
                        <a:t>Workshop 1 na Região </a:t>
                      </a:r>
                      <a:r>
                        <a:rPr kumimoji="0" lang="pt-BR" sz="1600" b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bg2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</a:rPr>
                        <a:t>“</a:t>
                      </a:r>
                      <a:r>
                        <a:rPr lang="pt-BR" sz="1600" b="0" dirty="0">
                          <a:solidFill>
                            <a:schemeClr val="bg2">
                              <a:lumMod val="50000"/>
                            </a:schemeClr>
                          </a:solidFill>
                        </a:rPr>
                        <a:t>O turismo nos dias de hoje”</a:t>
                      </a:r>
                      <a:endParaRPr lang="pt-BR" sz="1600" dirty="0">
                        <a:solidFill>
                          <a:schemeClr val="bg2">
                            <a:lumMod val="50000"/>
                          </a:schemeClr>
                        </a:solidFill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pt-BR" sz="1600" dirty="0"/>
                    </a:p>
                  </a:txBody>
                  <a:tcPr anchor="ctr">
                    <a:lnL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pt-BR" sz="1600" dirty="0"/>
                    </a:p>
                  </a:txBody>
                  <a:tcPr anchor="ctr">
                    <a:lnL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pt-BR" sz="1600" dirty="0"/>
                    </a:p>
                  </a:txBody>
                  <a:tcPr anchor="ctr">
                    <a:lnL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pt-BR" sz="1600" dirty="0"/>
                    </a:p>
                  </a:txBody>
                  <a:tcPr anchor="ctr">
                    <a:lnL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pt-BR" sz="1600" dirty="0"/>
                    </a:p>
                  </a:txBody>
                  <a:tcPr anchor="ctr">
                    <a:lnL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pt-BR" sz="1600" dirty="0"/>
                    </a:p>
                  </a:txBody>
                  <a:tcPr anchor="ctr">
                    <a:lnL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pt-BR" sz="1600" dirty="0"/>
                    </a:p>
                  </a:txBody>
                  <a:tcPr anchor="ctr">
                    <a:lnL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pt-BR" sz="1600" dirty="0"/>
                    </a:p>
                  </a:txBody>
                  <a:tcPr anchor="ctr">
                    <a:lnL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269571701"/>
                  </a:ext>
                </a:extLst>
              </a:tr>
              <a:tr h="470816">
                <a:tc vMerge="1">
                  <a:txBody>
                    <a:bodyPr/>
                    <a:lstStyle/>
                    <a:p>
                      <a:endParaRPr lang="pt-B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pt-BR" sz="1600" dirty="0">
                          <a:solidFill>
                            <a:schemeClr val="bg2">
                              <a:lumMod val="50000"/>
                            </a:schemeClr>
                          </a:solidFill>
                        </a:rPr>
                        <a:t>Workshop 2 na Região </a:t>
                      </a:r>
                      <a:r>
                        <a:rPr kumimoji="0" lang="pt-BR" sz="1600" b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bg2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</a:rPr>
                        <a:t>“</a:t>
                      </a:r>
                      <a:r>
                        <a:rPr kumimoji="0" lang="pt-BR" sz="1600" b="0" u="none" strike="noStrike" kern="1200" cap="none" spc="0" normalizeH="0" noProof="0" dirty="0">
                          <a:ln>
                            <a:noFill/>
                          </a:ln>
                          <a:solidFill>
                            <a:schemeClr val="bg2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</a:rPr>
                        <a:t>Oportunidades e desafios para o </a:t>
                      </a:r>
                      <a:r>
                        <a:rPr lang="pt-BR" sz="1600" b="0" dirty="0">
                          <a:solidFill>
                            <a:schemeClr val="bg2">
                              <a:lumMod val="50000"/>
                            </a:schemeClr>
                          </a:solidFill>
                        </a:rPr>
                        <a:t>turismo na Rota das Águas e Pedras” </a:t>
                      </a:r>
                      <a:endParaRPr lang="pt-BR" sz="1600" dirty="0">
                        <a:solidFill>
                          <a:schemeClr val="bg2">
                            <a:lumMod val="50000"/>
                          </a:schemeClr>
                        </a:solidFill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pt-BR" sz="1600" dirty="0"/>
                    </a:p>
                  </a:txBody>
                  <a:tcPr anchor="ctr">
                    <a:lnL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pt-BR" sz="1600" dirty="0"/>
                    </a:p>
                  </a:txBody>
                  <a:tcPr anchor="ctr">
                    <a:lnL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pt-BR" sz="1600" dirty="0"/>
                    </a:p>
                  </a:txBody>
                  <a:tcPr anchor="ctr">
                    <a:lnL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pt-BR" sz="1600" dirty="0"/>
                    </a:p>
                  </a:txBody>
                  <a:tcPr anchor="ctr">
                    <a:lnL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pt-BR" sz="1600" dirty="0"/>
                    </a:p>
                  </a:txBody>
                  <a:tcPr anchor="ctr">
                    <a:lnL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pt-BR" sz="1600" dirty="0"/>
                    </a:p>
                  </a:txBody>
                  <a:tcPr anchor="ctr">
                    <a:lnL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pt-BR" sz="1600" dirty="0"/>
                    </a:p>
                  </a:txBody>
                  <a:tcPr anchor="ctr">
                    <a:lnL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pt-BR" sz="1600" dirty="0"/>
                    </a:p>
                  </a:txBody>
                  <a:tcPr anchor="ctr">
                    <a:lnL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069478630"/>
                  </a:ext>
                </a:extLst>
              </a:tr>
              <a:tr h="644275">
                <a:tc>
                  <a:txBody>
                    <a:bodyPr/>
                    <a:lstStyle/>
                    <a:p>
                      <a:pPr algn="ctr"/>
                      <a:r>
                        <a:rPr lang="pt-BR" sz="1400" b="1" dirty="0">
                          <a:solidFill>
                            <a:schemeClr val="bg2">
                              <a:lumMod val="50000"/>
                            </a:schemeClr>
                          </a:solidFill>
                        </a:rPr>
                        <a:t>Etapa 3</a:t>
                      </a:r>
                      <a:endParaRPr lang="pt-BR" sz="1600" b="1" dirty="0">
                        <a:solidFill>
                          <a:schemeClr val="bg2">
                            <a:lumMod val="50000"/>
                          </a:schemeClr>
                        </a:solidFill>
                      </a:endParaRPr>
                    </a:p>
                    <a:p>
                      <a:pPr algn="ctr"/>
                      <a:r>
                        <a:rPr lang="pt-BR" sz="1600" dirty="0">
                          <a:solidFill>
                            <a:schemeClr val="bg2">
                              <a:lumMod val="50000"/>
                            </a:schemeClr>
                          </a:solidFill>
                        </a:rPr>
                        <a:t>Alternativas de posicionamento</a:t>
                      </a:r>
                    </a:p>
                  </a:txBody>
                  <a:tcPr anchor="ctr">
                    <a:lnL w="952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r>
                        <a:rPr lang="pt-BR" sz="1600" dirty="0">
                          <a:solidFill>
                            <a:schemeClr val="bg2">
                              <a:lumMod val="50000"/>
                            </a:schemeClr>
                          </a:solidFill>
                        </a:rPr>
                        <a:t>Trabalho interno da equipe do IPM-</a:t>
                      </a:r>
                      <a:r>
                        <a:rPr lang="pt-BR" sz="1600" dirty="0" err="1">
                          <a:solidFill>
                            <a:schemeClr val="bg2">
                              <a:lumMod val="50000"/>
                            </a:schemeClr>
                          </a:solidFill>
                        </a:rPr>
                        <a:t>Unisinos</a:t>
                      </a:r>
                      <a:r>
                        <a:rPr lang="pt-BR" sz="1600" dirty="0">
                          <a:solidFill>
                            <a:schemeClr val="bg2">
                              <a:lumMod val="50000"/>
                            </a:schemeClr>
                          </a:solidFill>
                        </a:rPr>
                        <a:t> a partir das etapas 1 e 2</a:t>
                      </a:r>
                    </a:p>
                  </a:txBody>
                  <a:tcPr anchor="ctr">
                    <a:lnL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pt-BR" sz="1600" dirty="0"/>
                    </a:p>
                  </a:txBody>
                  <a:tcPr anchor="ctr">
                    <a:lnL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pt-BR" sz="1600" dirty="0"/>
                    </a:p>
                  </a:txBody>
                  <a:tcPr anchor="ctr">
                    <a:lnL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C00000">
                        <a:alpha val="50196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pt-BR" sz="1600" dirty="0"/>
                    </a:p>
                  </a:txBody>
                  <a:tcPr anchor="ctr">
                    <a:lnL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C00000">
                        <a:alpha val="50196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pt-BR" sz="1600" dirty="0"/>
                    </a:p>
                  </a:txBody>
                  <a:tcPr anchor="ctr">
                    <a:lnL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C00000">
                        <a:alpha val="50196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pt-BR" sz="1600" dirty="0"/>
                    </a:p>
                  </a:txBody>
                  <a:tcPr anchor="ctr">
                    <a:lnL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C00000">
                        <a:alpha val="50196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pt-BR" sz="1600" dirty="0"/>
                    </a:p>
                  </a:txBody>
                  <a:tcPr anchor="ctr">
                    <a:lnL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pt-BR" sz="1600" dirty="0"/>
                    </a:p>
                  </a:txBody>
                  <a:tcPr anchor="ctr">
                    <a:lnL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pt-BR" sz="1600" dirty="0"/>
                    </a:p>
                  </a:txBody>
                  <a:tcPr anchor="ctr">
                    <a:lnL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872457123"/>
                  </a:ext>
                </a:extLst>
              </a:tr>
              <a:tr h="470816">
                <a:tc>
                  <a:txBody>
                    <a:bodyPr/>
                    <a:lstStyle/>
                    <a:p>
                      <a:pPr algn="ctr"/>
                      <a:r>
                        <a:rPr lang="pt-BR" sz="1400" b="1" dirty="0">
                          <a:solidFill>
                            <a:schemeClr val="bg2">
                              <a:lumMod val="50000"/>
                            </a:schemeClr>
                          </a:solidFill>
                        </a:rPr>
                        <a:t>Etapa 4</a:t>
                      </a:r>
                    </a:p>
                    <a:p>
                      <a:pPr algn="ctr"/>
                      <a:r>
                        <a:rPr lang="pt-BR" sz="1600" dirty="0">
                          <a:solidFill>
                            <a:schemeClr val="bg2">
                              <a:lumMod val="50000"/>
                            </a:schemeClr>
                          </a:solidFill>
                        </a:rPr>
                        <a:t>Workshop 3</a:t>
                      </a:r>
                    </a:p>
                  </a:txBody>
                  <a:tcPr anchor="ctr">
                    <a:lnL w="952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pt-BR" sz="1600" b="0" dirty="0">
                          <a:solidFill>
                            <a:schemeClr val="bg2">
                              <a:lumMod val="50000"/>
                            </a:schemeClr>
                          </a:solidFill>
                        </a:rPr>
                        <a:t>Workshop 3 na Região “Posicionamento da Rota das Águas e Pedras” </a:t>
                      </a:r>
                      <a:endParaRPr lang="pt-BR" sz="1600" b="1" dirty="0">
                        <a:solidFill>
                          <a:schemeClr val="bg2">
                            <a:lumMod val="50000"/>
                          </a:schemeClr>
                        </a:solidFill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pt-BR" sz="1600" dirty="0"/>
                    </a:p>
                  </a:txBody>
                  <a:tcPr anchor="ctr">
                    <a:lnL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pt-BR" sz="1600" dirty="0"/>
                    </a:p>
                  </a:txBody>
                  <a:tcPr anchor="ctr">
                    <a:lnL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pt-BR" sz="1600" dirty="0"/>
                    </a:p>
                  </a:txBody>
                  <a:tcPr anchor="ctr">
                    <a:lnL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pt-BR" sz="1600" dirty="0"/>
                    </a:p>
                  </a:txBody>
                  <a:tcPr anchor="ctr">
                    <a:lnL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pt-BR" sz="1600" dirty="0"/>
                    </a:p>
                  </a:txBody>
                  <a:tcPr anchor="ctr">
                    <a:lnL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alpha val="50196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pt-BR" sz="1600" dirty="0"/>
                    </a:p>
                  </a:txBody>
                  <a:tcPr anchor="ctr">
                    <a:lnL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660066">
                        <a:alpha val="50196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pt-BR" sz="1600" dirty="0"/>
                    </a:p>
                  </a:txBody>
                  <a:tcPr anchor="ctr">
                    <a:lnL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pt-BR" sz="1600" dirty="0"/>
                    </a:p>
                  </a:txBody>
                  <a:tcPr anchor="ctr">
                    <a:lnL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352256996"/>
                  </a:ext>
                </a:extLst>
              </a:tr>
              <a:tr h="585143">
                <a:tc>
                  <a:txBody>
                    <a:bodyPr/>
                    <a:lstStyle/>
                    <a:p>
                      <a:pPr algn="ctr"/>
                      <a:r>
                        <a:rPr lang="pt-BR" sz="1400" b="1" dirty="0">
                          <a:solidFill>
                            <a:schemeClr val="bg2">
                              <a:lumMod val="50000"/>
                            </a:schemeClr>
                          </a:solidFill>
                        </a:rPr>
                        <a:t>Etapa 5</a:t>
                      </a:r>
                      <a:endParaRPr lang="pt-BR" sz="1600" b="1" dirty="0">
                        <a:solidFill>
                          <a:schemeClr val="bg2">
                            <a:lumMod val="50000"/>
                          </a:schemeClr>
                        </a:solidFill>
                      </a:endParaRPr>
                    </a:p>
                    <a:p>
                      <a:pPr algn="ctr"/>
                      <a:r>
                        <a:rPr lang="pt-BR" sz="1600" dirty="0">
                          <a:solidFill>
                            <a:schemeClr val="bg2">
                              <a:lumMod val="50000"/>
                            </a:schemeClr>
                          </a:solidFill>
                        </a:rPr>
                        <a:t>Projetos Estratégicos</a:t>
                      </a:r>
                    </a:p>
                  </a:txBody>
                  <a:tcPr anchor="ctr">
                    <a:lnL w="952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pt-BR" sz="1600" dirty="0">
                          <a:solidFill>
                            <a:schemeClr val="bg2">
                              <a:lumMod val="50000"/>
                            </a:schemeClr>
                          </a:solidFill>
                        </a:rPr>
                        <a:t>Trabalho interno da equipe do IPM - </a:t>
                      </a:r>
                      <a:r>
                        <a:rPr lang="pt-BR" sz="1600" dirty="0" err="1">
                          <a:solidFill>
                            <a:schemeClr val="bg2">
                              <a:lumMod val="50000"/>
                            </a:schemeClr>
                          </a:solidFill>
                        </a:rPr>
                        <a:t>Unisinos</a:t>
                      </a:r>
                      <a:endParaRPr lang="pt-BR" sz="1600" dirty="0">
                        <a:solidFill>
                          <a:schemeClr val="bg2">
                            <a:lumMod val="50000"/>
                          </a:schemeClr>
                        </a:solidFill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pt-BR" sz="1600" dirty="0"/>
                    </a:p>
                  </a:txBody>
                  <a:tcPr anchor="ctr">
                    <a:lnL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pt-BR" sz="1600" dirty="0"/>
                    </a:p>
                  </a:txBody>
                  <a:tcPr anchor="ctr">
                    <a:lnL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pt-BR" sz="1600" dirty="0"/>
                    </a:p>
                  </a:txBody>
                  <a:tcPr anchor="ctr">
                    <a:lnL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pt-BR" sz="1600" kern="120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pt-BR" sz="1600" dirty="0"/>
                    </a:p>
                  </a:txBody>
                  <a:tcPr anchor="ctr">
                    <a:lnL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pt-BR" sz="1600" dirty="0"/>
                    </a:p>
                  </a:txBody>
                  <a:tcPr anchor="ctr">
                    <a:lnL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6666FF">
                        <a:alpha val="6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pt-BR" sz="1600" dirty="0"/>
                    </a:p>
                  </a:txBody>
                  <a:tcPr anchor="ctr">
                    <a:lnL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6666FF">
                        <a:alpha val="6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pt-BR" sz="1600" dirty="0"/>
                    </a:p>
                  </a:txBody>
                  <a:tcPr anchor="ctr">
                    <a:lnL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alpha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513280387"/>
                  </a:ext>
                </a:extLst>
              </a:tr>
              <a:tr h="470816">
                <a:tc>
                  <a:txBody>
                    <a:bodyPr/>
                    <a:lstStyle/>
                    <a:p>
                      <a:pPr algn="ctr"/>
                      <a:r>
                        <a:rPr lang="pt-BR" sz="1400" b="1" dirty="0">
                          <a:solidFill>
                            <a:schemeClr val="bg2">
                              <a:lumMod val="50000"/>
                            </a:schemeClr>
                          </a:solidFill>
                        </a:rPr>
                        <a:t>Etapa 6</a:t>
                      </a:r>
                      <a:endParaRPr lang="pt-BR" sz="1600" b="1" dirty="0">
                        <a:solidFill>
                          <a:schemeClr val="bg2">
                            <a:lumMod val="50000"/>
                          </a:schemeClr>
                        </a:solidFill>
                      </a:endParaRPr>
                    </a:p>
                    <a:p>
                      <a:pPr algn="ctr"/>
                      <a:r>
                        <a:rPr lang="pt-BR" sz="1600" dirty="0">
                          <a:solidFill>
                            <a:schemeClr val="bg2">
                              <a:lumMod val="50000"/>
                            </a:schemeClr>
                          </a:solidFill>
                        </a:rPr>
                        <a:t>Workshop 4 </a:t>
                      </a:r>
                    </a:p>
                  </a:txBody>
                  <a:tcPr anchor="ctr">
                    <a:lnL w="952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pt-BR" sz="1600" b="0" dirty="0">
                          <a:solidFill>
                            <a:schemeClr val="bg2">
                              <a:lumMod val="50000"/>
                            </a:schemeClr>
                          </a:solidFill>
                        </a:rPr>
                        <a:t>Workshop 4 na Região para apresentação final e início do plano de ações </a:t>
                      </a:r>
                      <a:r>
                        <a:rPr lang="pt-BR" sz="1600" b="1" dirty="0">
                          <a:solidFill>
                            <a:schemeClr val="bg2">
                              <a:lumMod val="50000"/>
                            </a:schemeClr>
                          </a:solidFill>
                        </a:rPr>
                        <a:t>– 29/Junho/22</a:t>
                      </a:r>
                      <a:endParaRPr lang="pt-BR" sz="1600" dirty="0">
                        <a:solidFill>
                          <a:schemeClr val="bg2">
                            <a:lumMod val="50000"/>
                          </a:schemeClr>
                        </a:solidFill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pt-BR" sz="1600" dirty="0"/>
                    </a:p>
                  </a:txBody>
                  <a:tcPr anchor="ctr">
                    <a:lnL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pt-BR" sz="1600" dirty="0"/>
                    </a:p>
                  </a:txBody>
                  <a:tcPr anchor="ctr">
                    <a:lnL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pt-BR" sz="1600" dirty="0"/>
                    </a:p>
                  </a:txBody>
                  <a:tcPr anchor="ctr">
                    <a:lnL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pt-BR" sz="1600" dirty="0"/>
                    </a:p>
                  </a:txBody>
                  <a:tcPr anchor="ctr">
                    <a:lnL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pt-BR" sz="1600" dirty="0"/>
                    </a:p>
                  </a:txBody>
                  <a:tcPr anchor="ctr">
                    <a:lnL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pt-BR" sz="1600" dirty="0"/>
                    </a:p>
                  </a:txBody>
                  <a:tcPr anchor="ctr">
                    <a:lnL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alpha val="50196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pt-BR" sz="1600" dirty="0"/>
                    </a:p>
                  </a:txBody>
                  <a:tcPr anchor="ctr">
                    <a:lnL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alpha val="50196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pt-BR" sz="1600" dirty="0"/>
                    </a:p>
                  </a:txBody>
                  <a:tcPr anchor="ctr">
                    <a:lnL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000066">
                        <a:alpha val="50196"/>
                      </a:srgb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933667413"/>
                  </a:ext>
                </a:extLst>
              </a:tr>
            </a:tbl>
          </a:graphicData>
        </a:graphic>
      </p:graphicFrame>
      <p:pic>
        <p:nvPicPr>
          <p:cNvPr id="4" name="Gráfico 3" descr="Marca de seleção">
            <a:extLst>
              <a:ext uri="{FF2B5EF4-FFF2-40B4-BE49-F238E27FC236}">
                <a16:creationId xmlns:a16="http://schemas.microsoft.com/office/drawing/2014/main" id="{0719CDAB-5D89-4413-8360-BBB3343AD99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1586938" y="1624552"/>
            <a:ext cx="651554" cy="651554"/>
          </a:xfrm>
          <a:prstGeom prst="rect">
            <a:avLst/>
          </a:prstGeom>
        </p:spPr>
      </p:pic>
      <p:sp>
        <p:nvSpPr>
          <p:cNvPr id="9" name="Retângulo 8">
            <a:extLst>
              <a:ext uri="{FF2B5EF4-FFF2-40B4-BE49-F238E27FC236}">
                <a16:creationId xmlns:a16="http://schemas.microsoft.com/office/drawing/2014/main" id="{CCB0A9B9-9C7D-4F4D-8286-286EEBEA380D}"/>
              </a:ext>
            </a:extLst>
          </p:cNvPr>
          <p:cNvSpPr/>
          <p:nvPr/>
        </p:nvSpPr>
        <p:spPr>
          <a:xfrm>
            <a:off x="4881489" y="6654018"/>
            <a:ext cx="2349305" cy="203982"/>
          </a:xfrm>
          <a:prstGeom prst="rect">
            <a:avLst/>
          </a:prstGeom>
          <a:solidFill>
            <a:schemeClr val="bg1"/>
          </a:solidFill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 dirty="0"/>
          </a:p>
        </p:txBody>
      </p:sp>
      <p:pic>
        <p:nvPicPr>
          <p:cNvPr id="10" name="Gráfico 9" descr="Marca de seleção">
            <a:extLst>
              <a:ext uri="{FF2B5EF4-FFF2-40B4-BE49-F238E27FC236}">
                <a16:creationId xmlns:a16="http://schemas.microsoft.com/office/drawing/2014/main" id="{63C26519-AC0F-4C81-9998-70C6F6A9FD7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1565115" y="2707100"/>
            <a:ext cx="651554" cy="651554"/>
          </a:xfrm>
          <a:prstGeom prst="rect">
            <a:avLst/>
          </a:prstGeom>
        </p:spPr>
      </p:pic>
      <p:pic>
        <p:nvPicPr>
          <p:cNvPr id="11" name="Gráfico 10" descr="Marca de seleção">
            <a:extLst>
              <a:ext uri="{FF2B5EF4-FFF2-40B4-BE49-F238E27FC236}">
                <a16:creationId xmlns:a16="http://schemas.microsoft.com/office/drawing/2014/main" id="{4C6E83C6-D8F4-41CF-B7B7-E3D7B0B8978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1565115" y="3674887"/>
            <a:ext cx="651554" cy="651554"/>
          </a:xfrm>
          <a:prstGeom prst="rect">
            <a:avLst/>
          </a:prstGeom>
        </p:spPr>
      </p:pic>
      <p:pic>
        <p:nvPicPr>
          <p:cNvPr id="12" name="Gráfico 11" descr="Marca de seleção">
            <a:extLst>
              <a:ext uri="{FF2B5EF4-FFF2-40B4-BE49-F238E27FC236}">
                <a16:creationId xmlns:a16="http://schemas.microsoft.com/office/drawing/2014/main" id="{2FF3D5E8-C040-47E7-8C3E-05FA51FE102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1565115" y="4467134"/>
            <a:ext cx="651554" cy="651554"/>
          </a:xfrm>
          <a:prstGeom prst="rect">
            <a:avLst/>
          </a:prstGeom>
        </p:spPr>
      </p:pic>
      <p:pic>
        <p:nvPicPr>
          <p:cNvPr id="13" name="Gráfico 12" descr="Marca de seleção">
            <a:extLst>
              <a:ext uri="{FF2B5EF4-FFF2-40B4-BE49-F238E27FC236}">
                <a16:creationId xmlns:a16="http://schemas.microsoft.com/office/drawing/2014/main" id="{BFECF911-55B1-4C3B-8EF9-DF5D7FC5415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1562566" y="5117700"/>
            <a:ext cx="651554" cy="65155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61672656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ítulo 1">
            <a:extLst>
              <a:ext uri="{FF2B5EF4-FFF2-40B4-BE49-F238E27FC236}">
                <a16:creationId xmlns:a16="http://schemas.microsoft.com/office/drawing/2014/main" id="{E1EEE233-326D-4561-B36A-3F51FE25A1DD}"/>
              </a:ext>
            </a:extLst>
          </p:cNvPr>
          <p:cNvSpPr txBox="1">
            <a:spLocks/>
          </p:cNvSpPr>
          <p:nvPr/>
        </p:nvSpPr>
        <p:spPr>
          <a:xfrm>
            <a:off x="61644" y="203331"/>
            <a:ext cx="10877549" cy="658300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marL="0" marR="0" lvl="0" indent="0" defTabSz="914400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pt-BR" sz="4000" b="1" dirty="0">
                <a:solidFill>
                  <a:srgbClr val="92D050"/>
                </a:solidFill>
                <a:latin typeface="Exo 2.0" panose="00000500000000000000" pitchFamily="50" charset="0"/>
                <a:cs typeface="Segoe UI Light" panose="020B0502040204020203" pitchFamily="34" charset="0"/>
              </a:rPr>
              <a:t>FASE 1 – Em fotos..</a:t>
            </a:r>
          </a:p>
        </p:txBody>
      </p:sp>
      <p:sp>
        <p:nvSpPr>
          <p:cNvPr id="5" name="Retângulo 4">
            <a:extLst>
              <a:ext uri="{FF2B5EF4-FFF2-40B4-BE49-F238E27FC236}">
                <a16:creationId xmlns:a16="http://schemas.microsoft.com/office/drawing/2014/main" id="{E6042196-5AE5-4FBC-A29F-DDF3B0CF5BC0}"/>
              </a:ext>
            </a:extLst>
          </p:cNvPr>
          <p:cNvSpPr/>
          <p:nvPr/>
        </p:nvSpPr>
        <p:spPr>
          <a:xfrm>
            <a:off x="4881489" y="6654018"/>
            <a:ext cx="2349305" cy="203982"/>
          </a:xfrm>
          <a:prstGeom prst="rect">
            <a:avLst/>
          </a:prstGeom>
          <a:solidFill>
            <a:schemeClr val="bg1"/>
          </a:solidFill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 dirty="0"/>
          </a:p>
        </p:txBody>
      </p:sp>
      <p:grpSp>
        <p:nvGrpSpPr>
          <p:cNvPr id="6" name="object 6">
            <a:extLst>
              <a:ext uri="{FF2B5EF4-FFF2-40B4-BE49-F238E27FC236}">
                <a16:creationId xmlns:a16="http://schemas.microsoft.com/office/drawing/2014/main" id="{E0B43A8B-17B4-4C5A-A1D5-EBAD83932CCC}"/>
              </a:ext>
            </a:extLst>
          </p:cNvPr>
          <p:cNvGrpSpPr/>
          <p:nvPr/>
        </p:nvGrpSpPr>
        <p:grpSpPr>
          <a:xfrm>
            <a:off x="761" y="5789675"/>
            <a:ext cx="12192000" cy="826261"/>
            <a:chOff x="761" y="5789675"/>
            <a:chExt cx="12192000" cy="826261"/>
          </a:xfrm>
        </p:grpSpPr>
        <p:pic>
          <p:nvPicPr>
            <p:cNvPr id="7" name="object 7">
              <a:extLst>
                <a:ext uri="{FF2B5EF4-FFF2-40B4-BE49-F238E27FC236}">
                  <a16:creationId xmlns:a16="http://schemas.microsoft.com/office/drawing/2014/main" id="{6F3394D3-FC06-44F5-852E-84BEC478B474}"/>
                </a:ext>
              </a:extLst>
            </p:cNvPr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9799319" y="5789675"/>
              <a:ext cx="2255520" cy="737616"/>
            </a:xfrm>
            <a:prstGeom prst="rect">
              <a:avLst/>
            </a:prstGeom>
          </p:spPr>
        </p:pic>
        <p:sp>
          <p:nvSpPr>
            <p:cNvPr id="8" name="object 8">
              <a:extLst>
                <a:ext uri="{FF2B5EF4-FFF2-40B4-BE49-F238E27FC236}">
                  <a16:creationId xmlns:a16="http://schemas.microsoft.com/office/drawing/2014/main" id="{1776AA83-251F-492A-9F9C-69C9EBFF395F}"/>
                </a:ext>
              </a:extLst>
            </p:cNvPr>
            <p:cNvSpPr/>
            <p:nvPr/>
          </p:nvSpPr>
          <p:spPr>
            <a:xfrm>
              <a:off x="761" y="6586727"/>
              <a:ext cx="12192000" cy="29209"/>
            </a:xfrm>
            <a:custGeom>
              <a:avLst/>
              <a:gdLst/>
              <a:ahLst/>
              <a:cxnLst/>
              <a:rect l="l" t="t" r="r" b="b"/>
              <a:pathLst>
                <a:path w="12192000" h="29209">
                  <a:moveTo>
                    <a:pt x="0" y="28956"/>
                  </a:moveTo>
                  <a:lnTo>
                    <a:pt x="12192000" y="28956"/>
                  </a:lnTo>
                  <a:lnTo>
                    <a:pt x="12192000" y="0"/>
                  </a:lnTo>
                  <a:lnTo>
                    <a:pt x="0" y="0"/>
                  </a:lnTo>
                  <a:lnTo>
                    <a:pt x="0" y="28956"/>
                  </a:lnTo>
                  <a:close/>
                </a:path>
              </a:pathLst>
            </a:custGeom>
            <a:solidFill>
              <a:srgbClr val="71EB35"/>
            </a:solidFill>
          </p:spPr>
          <p:txBody>
            <a:bodyPr wrap="square" lIns="0" tIns="0" rIns="0" bIns="0" rtlCol="0"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1200" cap="none" spc="0" normalizeH="0" baseline="0" noProof="0">
                <a:ln>
                  <a:noFill/>
                </a:ln>
                <a:solidFill>
                  <a:srgbClr val="596459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</p:grpSp>
      <p:pic>
        <p:nvPicPr>
          <p:cNvPr id="12" name="Imagem 11" descr="Grupo de pessoas em pé posando para foto&#10;&#10;Descrição gerada automaticamente">
            <a:extLst>
              <a:ext uri="{FF2B5EF4-FFF2-40B4-BE49-F238E27FC236}">
                <a16:creationId xmlns:a16="http://schemas.microsoft.com/office/drawing/2014/main" id="{64726735-E42D-49EB-8569-8B9FD2BCC68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8814" y="1209822"/>
            <a:ext cx="6344528" cy="2860851"/>
          </a:xfrm>
          <a:prstGeom prst="rect">
            <a:avLst/>
          </a:prstGeom>
        </p:spPr>
      </p:pic>
      <p:pic>
        <p:nvPicPr>
          <p:cNvPr id="18" name="Imagem 17" descr="Grupo de pessoas em pé posando para foto&#10;&#10;Descrição gerada automaticamente">
            <a:extLst>
              <a:ext uri="{FF2B5EF4-FFF2-40B4-BE49-F238E27FC236}">
                <a16:creationId xmlns:a16="http://schemas.microsoft.com/office/drawing/2014/main" id="{56DB4413-0DB1-4CA7-B2DC-232FFBCC1F41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45907" y="3123028"/>
            <a:ext cx="5439766" cy="3258429"/>
          </a:xfrm>
          <a:prstGeom prst="rect">
            <a:avLst/>
          </a:prstGeom>
        </p:spPr>
      </p:pic>
      <p:sp>
        <p:nvSpPr>
          <p:cNvPr id="19" name="CaixaDeTexto 18">
            <a:extLst>
              <a:ext uri="{FF2B5EF4-FFF2-40B4-BE49-F238E27FC236}">
                <a16:creationId xmlns:a16="http://schemas.microsoft.com/office/drawing/2014/main" id="{56DF8B94-6602-4FB9-B3E8-908AB18F4573}"/>
              </a:ext>
            </a:extLst>
          </p:cNvPr>
          <p:cNvSpPr txBox="1"/>
          <p:nvPr/>
        </p:nvSpPr>
        <p:spPr>
          <a:xfrm>
            <a:off x="61644" y="4130109"/>
            <a:ext cx="5659901" cy="18158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1600" dirty="0">
                <a:latin typeface="Exo 2.0" panose="00000500000000000000" pitchFamily="50" charset="0"/>
              </a:rPr>
              <a:t>“</a:t>
            </a:r>
            <a:r>
              <a:rPr lang="pt-BR" sz="1600" b="1" dirty="0">
                <a:latin typeface="Exo 2.0" panose="00000500000000000000" pitchFamily="50" charset="0"/>
              </a:rPr>
              <a:t>Eventos Micro Regionalizados</a:t>
            </a:r>
            <a:r>
              <a:rPr lang="pt-BR" sz="1600" dirty="0">
                <a:latin typeface="Exo 2.0" panose="00000500000000000000" pitchFamily="50" charset="0"/>
              </a:rPr>
              <a:t>” com Prefeitos e Lideranças em Julho/2021, para apresentação da iniciativa e engajamento dos públicos e municípios.</a:t>
            </a:r>
          </a:p>
          <a:p>
            <a:endParaRPr lang="pt-BR" sz="1600" dirty="0">
              <a:latin typeface="Exo 2.0" panose="00000500000000000000" pitchFamily="50" charset="0"/>
            </a:endParaRPr>
          </a:p>
          <a:p>
            <a:r>
              <a:rPr lang="pt-BR" sz="1600" dirty="0">
                <a:latin typeface="Exo 2.0" panose="00000500000000000000" pitchFamily="50" charset="0"/>
              </a:rPr>
              <a:t>Momentos reuniram todos os municípios e foram realizados em Planalto/RS, Rodeio Bonito/RS, Seberi/RS e Frederico Westphalen/RS.</a:t>
            </a:r>
          </a:p>
        </p:txBody>
      </p:sp>
      <p:sp>
        <p:nvSpPr>
          <p:cNvPr id="20" name="CaixaDeTexto 19">
            <a:extLst>
              <a:ext uri="{FF2B5EF4-FFF2-40B4-BE49-F238E27FC236}">
                <a16:creationId xmlns:a16="http://schemas.microsoft.com/office/drawing/2014/main" id="{F41409E5-DBCB-4B1D-B0E8-E3A96C4FD1C0}"/>
              </a:ext>
            </a:extLst>
          </p:cNvPr>
          <p:cNvSpPr txBox="1"/>
          <p:nvPr/>
        </p:nvSpPr>
        <p:spPr>
          <a:xfrm>
            <a:off x="6513342" y="2015922"/>
            <a:ext cx="5439765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1600" dirty="0">
                <a:latin typeface="Exo 2.0" panose="00000500000000000000" pitchFamily="50" charset="0"/>
              </a:rPr>
              <a:t>“</a:t>
            </a:r>
            <a:r>
              <a:rPr lang="pt-BR" sz="1600" b="1" dirty="0">
                <a:latin typeface="Exo 2.0" panose="00000500000000000000" pitchFamily="50" charset="0"/>
              </a:rPr>
              <a:t>Pesquisas de Referenciais Turísticos</a:t>
            </a:r>
            <a:r>
              <a:rPr lang="pt-BR" sz="1600" dirty="0">
                <a:latin typeface="Exo 2.0" panose="00000500000000000000" pitchFamily="50" charset="0"/>
              </a:rPr>
              <a:t>” realizadas pela </a:t>
            </a:r>
            <a:r>
              <a:rPr lang="pt-BR" sz="1600" dirty="0" err="1">
                <a:latin typeface="Exo 2.0" panose="00000500000000000000" pitchFamily="50" charset="0"/>
              </a:rPr>
              <a:t>Unisinos</a:t>
            </a:r>
            <a:r>
              <a:rPr lang="pt-BR" sz="1600" dirty="0">
                <a:latin typeface="Exo 2.0" panose="00000500000000000000" pitchFamily="50" charset="0"/>
              </a:rPr>
              <a:t> em todos os municípios integrantes no mês de Setembro/2021</a:t>
            </a:r>
          </a:p>
        </p:txBody>
      </p:sp>
    </p:spTree>
    <p:extLst>
      <p:ext uri="{BB962C8B-B14F-4D97-AF65-F5344CB8AC3E}">
        <p14:creationId xmlns:p14="http://schemas.microsoft.com/office/powerpoint/2010/main" val="59535080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tângulo 4">
            <a:extLst>
              <a:ext uri="{FF2B5EF4-FFF2-40B4-BE49-F238E27FC236}">
                <a16:creationId xmlns:a16="http://schemas.microsoft.com/office/drawing/2014/main" id="{E6042196-5AE5-4FBC-A29F-DDF3B0CF5BC0}"/>
              </a:ext>
            </a:extLst>
          </p:cNvPr>
          <p:cNvSpPr/>
          <p:nvPr/>
        </p:nvSpPr>
        <p:spPr>
          <a:xfrm>
            <a:off x="4881489" y="6654018"/>
            <a:ext cx="2349305" cy="203982"/>
          </a:xfrm>
          <a:prstGeom prst="rect">
            <a:avLst/>
          </a:prstGeom>
          <a:solidFill>
            <a:schemeClr val="bg1"/>
          </a:solidFill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 dirty="0"/>
          </a:p>
        </p:txBody>
      </p:sp>
      <p:grpSp>
        <p:nvGrpSpPr>
          <p:cNvPr id="6" name="object 6">
            <a:extLst>
              <a:ext uri="{FF2B5EF4-FFF2-40B4-BE49-F238E27FC236}">
                <a16:creationId xmlns:a16="http://schemas.microsoft.com/office/drawing/2014/main" id="{E0B43A8B-17B4-4C5A-A1D5-EBAD83932CCC}"/>
              </a:ext>
            </a:extLst>
          </p:cNvPr>
          <p:cNvGrpSpPr/>
          <p:nvPr/>
        </p:nvGrpSpPr>
        <p:grpSpPr>
          <a:xfrm>
            <a:off x="761" y="5789675"/>
            <a:ext cx="12192000" cy="826261"/>
            <a:chOff x="761" y="5789675"/>
            <a:chExt cx="12192000" cy="826261"/>
          </a:xfrm>
        </p:grpSpPr>
        <p:pic>
          <p:nvPicPr>
            <p:cNvPr id="7" name="object 7">
              <a:extLst>
                <a:ext uri="{FF2B5EF4-FFF2-40B4-BE49-F238E27FC236}">
                  <a16:creationId xmlns:a16="http://schemas.microsoft.com/office/drawing/2014/main" id="{6F3394D3-FC06-44F5-852E-84BEC478B474}"/>
                </a:ext>
              </a:extLst>
            </p:cNvPr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9799319" y="5789675"/>
              <a:ext cx="2255520" cy="737616"/>
            </a:xfrm>
            <a:prstGeom prst="rect">
              <a:avLst/>
            </a:prstGeom>
          </p:spPr>
        </p:pic>
        <p:sp>
          <p:nvSpPr>
            <p:cNvPr id="8" name="object 8">
              <a:extLst>
                <a:ext uri="{FF2B5EF4-FFF2-40B4-BE49-F238E27FC236}">
                  <a16:creationId xmlns:a16="http://schemas.microsoft.com/office/drawing/2014/main" id="{1776AA83-251F-492A-9F9C-69C9EBFF395F}"/>
                </a:ext>
              </a:extLst>
            </p:cNvPr>
            <p:cNvSpPr/>
            <p:nvPr/>
          </p:nvSpPr>
          <p:spPr>
            <a:xfrm>
              <a:off x="761" y="6586727"/>
              <a:ext cx="12192000" cy="29209"/>
            </a:xfrm>
            <a:custGeom>
              <a:avLst/>
              <a:gdLst/>
              <a:ahLst/>
              <a:cxnLst/>
              <a:rect l="l" t="t" r="r" b="b"/>
              <a:pathLst>
                <a:path w="12192000" h="29209">
                  <a:moveTo>
                    <a:pt x="0" y="28956"/>
                  </a:moveTo>
                  <a:lnTo>
                    <a:pt x="12192000" y="28956"/>
                  </a:lnTo>
                  <a:lnTo>
                    <a:pt x="12192000" y="0"/>
                  </a:lnTo>
                  <a:lnTo>
                    <a:pt x="0" y="0"/>
                  </a:lnTo>
                  <a:lnTo>
                    <a:pt x="0" y="28956"/>
                  </a:lnTo>
                  <a:close/>
                </a:path>
              </a:pathLst>
            </a:custGeom>
            <a:solidFill>
              <a:srgbClr val="71EB35"/>
            </a:solidFill>
          </p:spPr>
          <p:txBody>
            <a:bodyPr wrap="square" lIns="0" tIns="0" rIns="0" bIns="0" rtlCol="0"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1200" cap="none" spc="0" normalizeH="0" baseline="0" noProof="0">
                <a:ln>
                  <a:noFill/>
                </a:ln>
                <a:solidFill>
                  <a:srgbClr val="596459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</p:grpSp>
      <p:pic>
        <p:nvPicPr>
          <p:cNvPr id="9" name="Imagem 8" descr="Grupo de pessoas em um show&#10;&#10;Descrição gerada automaticamente com confiança baixa">
            <a:extLst>
              <a:ext uri="{FF2B5EF4-FFF2-40B4-BE49-F238E27FC236}">
                <a16:creationId xmlns:a16="http://schemas.microsoft.com/office/drawing/2014/main" id="{7088EE0F-50EB-433C-9D7A-68AFAF14746A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7285" y="1146552"/>
            <a:ext cx="6044787" cy="3158162"/>
          </a:xfrm>
          <a:prstGeom prst="rect">
            <a:avLst/>
          </a:prstGeom>
        </p:spPr>
      </p:pic>
      <p:sp>
        <p:nvSpPr>
          <p:cNvPr id="10" name="CaixaDeTexto 9">
            <a:extLst>
              <a:ext uri="{FF2B5EF4-FFF2-40B4-BE49-F238E27FC236}">
                <a16:creationId xmlns:a16="http://schemas.microsoft.com/office/drawing/2014/main" id="{137BCCD3-4E13-4296-AF4D-12809C52D34A}"/>
              </a:ext>
            </a:extLst>
          </p:cNvPr>
          <p:cNvSpPr txBox="1"/>
          <p:nvPr/>
        </p:nvSpPr>
        <p:spPr>
          <a:xfrm>
            <a:off x="253218" y="4529795"/>
            <a:ext cx="5921551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1600" dirty="0">
                <a:latin typeface="Exo 2.0" panose="00000500000000000000" pitchFamily="50" charset="0"/>
              </a:rPr>
              <a:t>Lançamento e entrega do “</a:t>
            </a:r>
            <a:r>
              <a:rPr lang="pt-BR" sz="1600" b="1" dirty="0">
                <a:latin typeface="Exo 2.0" panose="00000500000000000000" pitchFamily="50" charset="0"/>
              </a:rPr>
              <a:t>Radar Turístico Municipal</a:t>
            </a:r>
            <a:r>
              <a:rPr lang="pt-BR" sz="1600" dirty="0">
                <a:latin typeface="Exo 2.0" panose="00000500000000000000" pitchFamily="50" charset="0"/>
              </a:rPr>
              <a:t>” em Dezembro/2021, reunindo lideranças e representantes dos 20 municípios que integram a iniciativa.</a:t>
            </a:r>
          </a:p>
          <a:p>
            <a:endParaRPr lang="pt-BR" sz="1600" dirty="0">
              <a:latin typeface="Exo 2.0" panose="00000500000000000000" pitchFamily="50" charset="0"/>
            </a:endParaRPr>
          </a:p>
          <a:p>
            <a:r>
              <a:rPr lang="pt-BR" sz="1600" dirty="0">
                <a:latin typeface="Exo 2.0" panose="00000500000000000000" pitchFamily="50" charset="0"/>
              </a:rPr>
              <a:t>Momento histórico ocorrido no Restaurante Subterrâneo em Ametista do Sul/RS</a:t>
            </a:r>
          </a:p>
        </p:txBody>
      </p:sp>
      <p:pic>
        <p:nvPicPr>
          <p:cNvPr id="12" name="Imagem 11" descr="Grupo de pessoas sentadas ao redor de uma mesa&#10;&#10;Descrição gerada automaticamente">
            <a:extLst>
              <a:ext uri="{FF2B5EF4-FFF2-40B4-BE49-F238E27FC236}">
                <a16:creationId xmlns:a16="http://schemas.microsoft.com/office/drawing/2014/main" id="{3D00F8F3-EFC5-4F12-A968-468AF414ED74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8315" y="2883809"/>
            <a:ext cx="5580184" cy="3538091"/>
          </a:xfrm>
          <a:prstGeom prst="rect">
            <a:avLst/>
          </a:prstGeom>
        </p:spPr>
      </p:pic>
      <p:sp>
        <p:nvSpPr>
          <p:cNvPr id="13" name="Título 1">
            <a:extLst>
              <a:ext uri="{FF2B5EF4-FFF2-40B4-BE49-F238E27FC236}">
                <a16:creationId xmlns:a16="http://schemas.microsoft.com/office/drawing/2014/main" id="{D8732697-1342-4557-9EF0-5C8CD184FDAC}"/>
              </a:ext>
            </a:extLst>
          </p:cNvPr>
          <p:cNvSpPr txBox="1">
            <a:spLocks/>
          </p:cNvSpPr>
          <p:nvPr/>
        </p:nvSpPr>
        <p:spPr>
          <a:xfrm>
            <a:off x="185093" y="240321"/>
            <a:ext cx="10877549" cy="658300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defRPr/>
            </a:pPr>
            <a:r>
              <a:rPr lang="pt-BR" sz="4000" b="1" dirty="0">
                <a:solidFill>
                  <a:srgbClr val="92D050"/>
                </a:solidFill>
                <a:latin typeface="Exo 2.0" panose="00000500000000000000" pitchFamily="50" charset="0"/>
                <a:cs typeface="Segoe UI Light" panose="020B0502040204020203" pitchFamily="34" charset="0"/>
              </a:rPr>
              <a:t>FASE 1 – Em fotos..</a:t>
            </a:r>
          </a:p>
        </p:txBody>
      </p:sp>
    </p:spTree>
    <p:extLst>
      <p:ext uri="{BB962C8B-B14F-4D97-AF65-F5344CB8AC3E}">
        <p14:creationId xmlns:p14="http://schemas.microsoft.com/office/powerpoint/2010/main" val="1802083285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tângulo 4">
            <a:extLst>
              <a:ext uri="{FF2B5EF4-FFF2-40B4-BE49-F238E27FC236}">
                <a16:creationId xmlns:a16="http://schemas.microsoft.com/office/drawing/2014/main" id="{E6042196-5AE5-4FBC-A29F-DDF3B0CF5BC0}"/>
              </a:ext>
            </a:extLst>
          </p:cNvPr>
          <p:cNvSpPr/>
          <p:nvPr/>
        </p:nvSpPr>
        <p:spPr>
          <a:xfrm>
            <a:off x="4881489" y="6654018"/>
            <a:ext cx="2349305" cy="203982"/>
          </a:xfrm>
          <a:prstGeom prst="rect">
            <a:avLst/>
          </a:prstGeom>
          <a:solidFill>
            <a:schemeClr val="bg1"/>
          </a:solidFill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 dirty="0"/>
          </a:p>
        </p:txBody>
      </p:sp>
      <p:grpSp>
        <p:nvGrpSpPr>
          <p:cNvPr id="6" name="object 6">
            <a:extLst>
              <a:ext uri="{FF2B5EF4-FFF2-40B4-BE49-F238E27FC236}">
                <a16:creationId xmlns:a16="http://schemas.microsoft.com/office/drawing/2014/main" id="{E0B43A8B-17B4-4C5A-A1D5-EBAD83932CCC}"/>
              </a:ext>
            </a:extLst>
          </p:cNvPr>
          <p:cNvGrpSpPr/>
          <p:nvPr/>
        </p:nvGrpSpPr>
        <p:grpSpPr>
          <a:xfrm>
            <a:off x="761" y="5789675"/>
            <a:ext cx="12192000" cy="826261"/>
            <a:chOff x="761" y="5789675"/>
            <a:chExt cx="12192000" cy="826261"/>
          </a:xfrm>
        </p:grpSpPr>
        <p:pic>
          <p:nvPicPr>
            <p:cNvPr id="7" name="object 7">
              <a:extLst>
                <a:ext uri="{FF2B5EF4-FFF2-40B4-BE49-F238E27FC236}">
                  <a16:creationId xmlns:a16="http://schemas.microsoft.com/office/drawing/2014/main" id="{6F3394D3-FC06-44F5-852E-84BEC478B474}"/>
                </a:ext>
              </a:extLst>
            </p:cNvPr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9799319" y="5789675"/>
              <a:ext cx="2255520" cy="737616"/>
            </a:xfrm>
            <a:prstGeom prst="rect">
              <a:avLst/>
            </a:prstGeom>
          </p:spPr>
        </p:pic>
        <p:sp>
          <p:nvSpPr>
            <p:cNvPr id="8" name="object 8">
              <a:extLst>
                <a:ext uri="{FF2B5EF4-FFF2-40B4-BE49-F238E27FC236}">
                  <a16:creationId xmlns:a16="http://schemas.microsoft.com/office/drawing/2014/main" id="{1776AA83-251F-492A-9F9C-69C9EBFF395F}"/>
                </a:ext>
              </a:extLst>
            </p:cNvPr>
            <p:cNvSpPr/>
            <p:nvPr/>
          </p:nvSpPr>
          <p:spPr>
            <a:xfrm>
              <a:off x="761" y="6586727"/>
              <a:ext cx="12192000" cy="29209"/>
            </a:xfrm>
            <a:custGeom>
              <a:avLst/>
              <a:gdLst/>
              <a:ahLst/>
              <a:cxnLst/>
              <a:rect l="l" t="t" r="r" b="b"/>
              <a:pathLst>
                <a:path w="12192000" h="29209">
                  <a:moveTo>
                    <a:pt x="0" y="28956"/>
                  </a:moveTo>
                  <a:lnTo>
                    <a:pt x="12192000" y="28956"/>
                  </a:lnTo>
                  <a:lnTo>
                    <a:pt x="12192000" y="0"/>
                  </a:lnTo>
                  <a:lnTo>
                    <a:pt x="0" y="0"/>
                  </a:lnTo>
                  <a:lnTo>
                    <a:pt x="0" y="28956"/>
                  </a:lnTo>
                  <a:close/>
                </a:path>
              </a:pathLst>
            </a:custGeom>
            <a:solidFill>
              <a:srgbClr val="71EB35"/>
            </a:solidFill>
          </p:spPr>
          <p:txBody>
            <a:bodyPr wrap="square" lIns="0" tIns="0" rIns="0" bIns="0" rtlCol="0"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1200" cap="none" spc="0" normalizeH="0" baseline="0" noProof="0">
                <a:ln>
                  <a:noFill/>
                </a:ln>
                <a:solidFill>
                  <a:srgbClr val="596459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</p:grpSp>
      <p:sp>
        <p:nvSpPr>
          <p:cNvPr id="10" name="CaixaDeTexto 9">
            <a:extLst>
              <a:ext uri="{FF2B5EF4-FFF2-40B4-BE49-F238E27FC236}">
                <a16:creationId xmlns:a16="http://schemas.microsoft.com/office/drawing/2014/main" id="{137BCCD3-4E13-4296-AF4D-12809C52D34A}"/>
              </a:ext>
            </a:extLst>
          </p:cNvPr>
          <p:cNvSpPr txBox="1"/>
          <p:nvPr/>
        </p:nvSpPr>
        <p:spPr>
          <a:xfrm>
            <a:off x="260411" y="4314897"/>
            <a:ext cx="5924632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1600" dirty="0">
                <a:latin typeface="Exo 2.0" panose="00000500000000000000" pitchFamily="50" charset="0"/>
              </a:rPr>
              <a:t>Workshop sobre “</a:t>
            </a:r>
            <a:r>
              <a:rPr kumimoji="0" lang="pt-BR" sz="1600" b="1" u="none" strike="noStrike" kern="1200" cap="none" spc="0" normalizeH="0" noProof="0" dirty="0">
                <a:ln>
                  <a:noFill/>
                </a:ln>
                <a:effectLst/>
                <a:uLnTx/>
                <a:uFillTx/>
                <a:latin typeface="Exo 2.0" panose="00000500000000000000" pitchFamily="50" charset="0"/>
              </a:rPr>
              <a:t>Oportunidades e Desafios para o T</a:t>
            </a:r>
            <a:r>
              <a:rPr lang="pt-BR" sz="1600" b="1" dirty="0" err="1">
                <a:latin typeface="Exo 2.0" panose="00000500000000000000" pitchFamily="50" charset="0"/>
              </a:rPr>
              <a:t>urismo</a:t>
            </a:r>
            <a:r>
              <a:rPr lang="pt-BR" sz="1600" b="1" dirty="0">
                <a:latin typeface="Exo 2.0" panose="00000500000000000000" pitchFamily="50" charset="0"/>
              </a:rPr>
              <a:t> na Rota das Águas e Pedras</a:t>
            </a:r>
            <a:r>
              <a:rPr lang="pt-BR" sz="1600" b="0" dirty="0">
                <a:latin typeface="Exo 2.0" panose="00000500000000000000" pitchFamily="50" charset="0"/>
              </a:rPr>
              <a:t>”, ocorrido em </a:t>
            </a:r>
            <a:r>
              <a:rPr lang="pt-BR" sz="1600" dirty="0">
                <a:latin typeface="Exo 2.0" panose="00000500000000000000" pitchFamily="50" charset="0"/>
              </a:rPr>
              <a:t>Dezembro/2021 nas dependências do Centro de Eventos em Rodeio Bonito/RS.</a:t>
            </a:r>
          </a:p>
          <a:p>
            <a:endParaRPr lang="pt-BR" sz="1600" dirty="0">
              <a:latin typeface="Exo 2.0" panose="00000500000000000000" pitchFamily="50" charset="0"/>
            </a:endParaRPr>
          </a:p>
          <a:p>
            <a:r>
              <a:rPr lang="pt-BR" sz="1600" dirty="0">
                <a:latin typeface="Exo 2.0" panose="00000500000000000000" pitchFamily="50" charset="0"/>
              </a:rPr>
              <a:t>Momento histórico de cocriação e sinergia entre os diferentes municípios e atores do turismo regional.</a:t>
            </a:r>
          </a:p>
        </p:txBody>
      </p:sp>
      <p:pic>
        <p:nvPicPr>
          <p:cNvPr id="3" name="Imagem 2" descr="Grupo de pessoas em uma sala&#10;&#10;Descrição gerada automaticamente com confiança média">
            <a:extLst>
              <a:ext uri="{FF2B5EF4-FFF2-40B4-BE49-F238E27FC236}">
                <a16:creationId xmlns:a16="http://schemas.microsoft.com/office/drawing/2014/main" id="{E4DFEBEF-A084-476B-B880-B9A29A5D56BA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2113" y="1031324"/>
            <a:ext cx="7014111" cy="3150870"/>
          </a:xfrm>
          <a:prstGeom prst="rect">
            <a:avLst/>
          </a:prstGeom>
        </p:spPr>
      </p:pic>
      <p:pic>
        <p:nvPicPr>
          <p:cNvPr id="13" name="Imagem 12" descr="Grupo de pessoas sentadas ao redor de uma mesa&#10;&#10;Descrição gerada automaticamente">
            <a:extLst>
              <a:ext uri="{FF2B5EF4-FFF2-40B4-BE49-F238E27FC236}">
                <a16:creationId xmlns:a16="http://schemas.microsoft.com/office/drawing/2014/main" id="{45684983-E345-4C37-9093-A73B3EE866AB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86732" y="3293599"/>
            <a:ext cx="5636455" cy="3170506"/>
          </a:xfrm>
          <a:prstGeom prst="rect">
            <a:avLst/>
          </a:prstGeom>
        </p:spPr>
      </p:pic>
      <p:sp>
        <p:nvSpPr>
          <p:cNvPr id="11" name="Título 1">
            <a:extLst>
              <a:ext uri="{FF2B5EF4-FFF2-40B4-BE49-F238E27FC236}">
                <a16:creationId xmlns:a16="http://schemas.microsoft.com/office/drawing/2014/main" id="{C451B52A-A5FD-427C-BCC1-5186DAB5A9E4}"/>
              </a:ext>
            </a:extLst>
          </p:cNvPr>
          <p:cNvSpPr txBox="1">
            <a:spLocks/>
          </p:cNvSpPr>
          <p:nvPr/>
        </p:nvSpPr>
        <p:spPr>
          <a:xfrm>
            <a:off x="185093" y="240321"/>
            <a:ext cx="10877549" cy="658300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defRPr/>
            </a:pPr>
            <a:r>
              <a:rPr lang="pt-BR" sz="4000" b="1" dirty="0">
                <a:solidFill>
                  <a:srgbClr val="92D050"/>
                </a:solidFill>
                <a:latin typeface="Exo 2.0" panose="00000500000000000000" pitchFamily="50" charset="0"/>
                <a:cs typeface="Segoe UI Light" panose="020B0502040204020203" pitchFamily="34" charset="0"/>
              </a:rPr>
              <a:t>FASE 1 – Em fotos..</a:t>
            </a:r>
          </a:p>
        </p:txBody>
      </p:sp>
    </p:spTree>
    <p:extLst>
      <p:ext uri="{BB962C8B-B14F-4D97-AF65-F5344CB8AC3E}">
        <p14:creationId xmlns:p14="http://schemas.microsoft.com/office/powerpoint/2010/main" val="1152835343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tângulo 4">
            <a:extLst>
              <a:ext uri="{FF2B5EF4-FFF2-40B4-BE49-F238E27FC236}">
                <a16:creationId xmlns:a16="http://schemas.microsoft.com/office/drawing/2014/main" id="{E6042196-5AE5-4FBC-A29F-DDF3B0CF5BC0}"/>
              </a:ext>
            </a:extLst>
          </p:cNvPr>
          <p:cNvSpPr/>
          <p:nvPr/>
        </p:nvSpPr>
        <p:spPr>
          <a:xfrm>
            <a:off x="4881489" y="6654018"/>
            <a:ext cx="2349305" cy="203982"/>
          </a:xfrm>
          <a:prstGeom prst="rect">
            <a:avLst/>
          </a:prstGeom>
          <a:solidFill>
            <a:schemeClr val="bg1"/>
          </a:solidFill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 dirty="0"/>
          </a:p>
        </p:txBody>
      </p:sp>
      <p:grpSp>
        <p:nvGrpSpPr>
          <p:cNvPr id="6" name="object 6">
            <a:extLst>
              <a:ext uri="{FF2B5EF4-FFF2-40B4-BE49-F238E27FC236}">
                <a16:creationId xmlns:a16="http://schemas.microsoft.com/office/drawing/2014/main" id="{E0B43A8B-17B4-4C5A-A1D5-EBAD83932CCC}"/>
              </a:ext>
            </a:extLst>
          </p:cNvPr>
          <p:cNvGrpSpPr/>
          <p:nvPr/>
        </p:nvGrpSpPr>
        <p:grpSpPr>
          <a:xfrm>
            <a:off x="761" y="5789675"/>
            <a:ext cx="12192000" cy="826261"/>
            <a:chOff x="761" y="5789675"/>
            <a:chExt cx="12192000" cy="826261"/>
          </a:xfrm>
        </p:grpSpPr>
        <p:pic>
          <p:nvPicPr>
            <p:cNvPr id="7" name="object 7">
              <a:extLst>
                <a:ext uri="{FF2B5EF4-FFF2-40B4-BE49-F238E27FC236}">
                  <a16:creationId xmlns:a16="http://schemas.microsoft.com/office/drawing/2014/main" id="{6F3394D3-FC06-44F5-852E-84BEC478B474}"/>
                </a:ext>
              </a:extLst>
            </p:cNvPr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9799319" y="5789675"/>
              <a:ext cx="2255520" cy="737616"/>
            </a:xfrm>
            <a:prstGeom prst="rect">
              <a:avLst/>
            </a:prstGeom>
          </p:spPr>
        </p:pic>
        <p:sp>
          <p:nvSpPr>
            <p:cNvPr id="8" name="object 8">
              <a:extLst>
                <a:ext uri="{FF2B5EF4-FFF2-40B4-BE49-F238E27FC236}">
                  <a16:creationId xmlns:a16="http://schemas.microsoft.com/office/drawing/2014/main" id="{1776AA83-251F-492A-9F9C-69C9EBFF395F}"/>
                </a:ext>
              </a:extLst>
            </p:cNvPr>
            <p:cNvSpPr/>
            <p:nvPr/>
          </p:nvSpPr>
          <p:spPr>
            <a:xfrm>
              <a:off x="761" y="6586727"/>
              <a:ext cx="12192000" cy="29209"/>
            </a:xfrm>
            <a:custGeom>
              <a:avLst/>
              <a:gdLst/>
              <a:ahLst/>
              <a:cxnLst/>
              <a:rect l="l" t="t" r="r" b="b"/>
              <a:pathLst>
                <a:path w="12192000" h="29209">
                  <a:moveTo>
                    <a:pt x="0" y="28956"/>
                  </a:moveTo>
                  <a:lnTo>
                    <a:pt x="12192000" y="28956"/>
                  </a:lnTo>
                  <a:lnTo>
                    <a:pt x="12192000" y="0"/>
                  </a:lnTo>
                  <a:lnTo>
                    <a:pt x="0" y="0"/>
                  </a:lnTo>
                  <a:lnTo>
                    <a:pt x="0" y="28956"/>
                  </a:lnTo>
                  <a:close/>
                </a:path>
              </a:pathLst>
            </a:custGeom>
            <a:solidFill>
              <a:srgbClr val="71EB35"/>
            </a:solidFill>
          </p:spPr>
          <p:txBody>
            <a:bodyPr wrap="square" lIns="0" tIns="0" rIns="0" bIns="0" rtlCol="0"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1200" cap="none" spc="0" normalizeH="0" baseline="0" noProof="0">
                <a:ln>
                  <a:noFill/>
                </a:ln>
                <a:solidFill>
                  <a:srgbClr val="596459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</p:grpSp>
      <p:pic>
        <p:nvPicPr>
          <p:cNvPr id="9" name="Imagem 8" descr="Grupo de pessoas em um salão&#10;&#10;Descrição gerada automaticamente com confiança média">
            <a:extLst>
              <a:ext uri="{FF2B5EF4-FFF2-40B4-BE49-F238E27FC236}">
                <a16:creationId xmlns:a16="http://schemas.microsoft.com/office/drawing/2014/main" id="{5F0F8DD5-ADE0-4A22-B9E6-AA983CC5890A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6940" y="1107969"/>
            <a:ext cx="7063855" cy="3311182"/>
          </a:xfrm>
          <a:prstGeom prst="rect">
            <a:avLst/>
          </a:prstGeom>
        </p:spPr>
      </p:pic>
      <p:pic>
        <p:nvPicPr>
          <p:cNvPr id="12" name="Imagem 11" descr="Grupo de pessoas posando para foto&#10;&#10;Descrição gerada automaticamente">
            <a:extLst>
              <a:ext uri="{FF2B5EF4-FFF2-40B4-BE49-F238E27FC236}">
                <a16:creationId xmlns:a16="http://schemas.microsoft.com/office/drawing/2014/main" id="{E64F912A-B550-4999-9EF8-E7679AE6A6C7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63508" y="2634174"/>
            <a:ext cx="5069058" cy="3801793"/>
          </a:xfrm>
          <a:prstGeom prst="rect">
            <a:avLst/>
          </a:prstGeom>
        </p:spPr>
      </p:pic>
      <p:sp>
        <p:nvSpPr>
          <p:cNvPr id="15" name="CaixaDeTexto 14">
            <a:extLst>
              <a:ext uri="{FF2B5EF4-FFF2-40B4-BE49-F238E27FC236}">
                <a16:creationId xmlns:a16="http://schemas.microsoft.com/office/drawing/2014/main" id="{216076EF-C242-4CA6-B298-E20FAA54A767}"/>
              </a:ext>
            </a:extLst>
          </p:cNvPr>
          <p:cNvSpPr txBox="1"/>
          <p:nvPr/>
        </p:nvSpPr>
        <p:spPr>
          <a:xfrm>
            <a:off x="166940" y="4569911"/>
            <a:ext cx="679656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1600" dirty="0">
                <a:latin typeface="Exo 2.0" panose="00000500000000000000" pitchFamily="50" charset="0"/>
              </a:rPr>
              <a:t>Workshop sobre </a:t>
            </a:r>
            <a:r>
              <a:rPr lang="pt-BR" sz="1600" b="0" dirty="0">
                <a:latin typeface="Exo 2.0" panose="00000500000000000000" pitchFamily="50" charset="0"/>
              </a:rPr>
              <a:t>“</a:t>
            </a:r>
            <a:r>
              <a:rPr lang="pt-BR" sz="1600" b="1" dirty="0">
                <a:latin typeface="Exo 2.0" panose="00000500000000000000" pitchFamily="50" charset="0"/>
              </a:rPr>
              <a:t>Posicionamento da Rota das Águas e Pedras</a:t>
            </a:r>
            <a:r>
              <a:rPr lang="pt-BR" sz="1600" b="0" dirty="0">
                <a:latin typeface="Exo 2.0" panose="00000500000000000000" pitchFamily="50" charset="0"/>
              </a:rPr>
              <a:t>”, realizados no Centro de Eventos em Rodeio Bonito/RS no mês de </a:t>
            </a:r>
            <a:r>
              <a:rPr lang="pt-BR" sz="1600" dirty="0">
                <a:latin typeface="Exo 2.0" panose="00000500000000000000" pitchFamily="50" charset="0"/>
              </a:rPr>
              <a:t>Abril/2022</a:t>
            </a:r>
          </a:p>
        </p:txBody>
      </p:sp>
      <p:sp>
        <p:nvSpPr>
          <p:cNvPr id="10" name="Título 1">
            <a:extLst>
              <a:ext uri="{FF2B5EF4-FFF2-40B4-BE49-F238E27FC236}">
                <a16:creationId xmlns:a16="http://schemas.microsoft.com/office/drawing/2014/main" id="{3673325E-C49F-42E3-834B-FE4D1B3B3282}"/>
              </a:ext>
            </a:extLst>
          </p:cNvPr>
          <p:cNvSpPr txBox="1">
            <a:spLocks/>
          </p:cNvSpPr>
          <p:nvPr/>
        </p:nvSpPr>
        <p:spPr>
          <a:xfrm>
            <a:off x="185093" y="240321"/>
            <a:ext cx="10877549" cy="658300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defRPr/>
            </a:pPr>
            <a:r>
              <a:rPr lang="pt-BR" sz="4000" b="1" dirty="0">
                <a:solidFill>
                  <a:srgbClr val="92D050"/>
                </a:solidFill>
                <a:latin typeface="Exo 2.0" panose="00000500000000000000" pitchFamily="50" charset="0"/>
                <a:cs typeface="Segoe UI Light" panose="020B0502040204020203" pitchFamily="34" charset="0"/>
              </a:rPr>
              <a:t>FASE 1 – Em fotos..</a:t>
            </a:r>
          </a:p>
        </p:txBody>
      </p:sp>
    </p:spTree>
    <p:extLst>
      <p:ext uri="{BB962C8B-B14F-4D97-AF65-F5344CB8AC3E}">
        <p14:creationId xmlns:p14="http://schemas.microsoft.com/office/powerpoint/2010/main" val="121735921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tângulo 4">
            <a:extLst>
              <a:ext uri="{FF2B5EF4-FFF2-40B4-BE49-F238E27FC236}">
                <a16:creationId xmlns:a16="http://schemas.microsoft.com/office/drawing/2014/main" id="{E6042196-5AE5-4FBC-A29F-DDF3B0CF5BC0}"/>
              </a:ext>
            </a:extLst>
          </p:cNvPr>
          <p:cNvSpPr/>
          <p:nvPr/>
        </p:nvSpPr>
        <p:spPr>
          <a:xfrm>
            <a:off x="4881489" y="6654018"/>
            <a:ext cx="2349305" cy="203982"/>
          </a:xfrm>
          <a:prstGeom prst="rect">
            <a:avLst/>
          </a:prstGeom>
          <a:solidFill>
            <a:schemeClr val="bg1"/>
          </a:solidFill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 dirty="0"/>
          </a:p>
        </p:txBody>
      </p:sp>
      <p:sp>
        <p:nvSpPr>
          <p:cNvPr id="8" name="object 8">
            <a:extLst>
              <a:ext uri="{FF2B5EF4-FFF2-40B4-BE49-F238E27FC236}">
                <a16:creationId xmlns:a16="http://schemas.microsoft.com/office/drawing/2014/main" id="{1776AA83-251F-492A-9F9C-69C9EBFF395F}"/>
              </a:ext>
            </a:extLst>
          </p:cNvPr>
          <p:cNvSpPr/>
          <p:nvPr/>
        </p:nvSpPr>
        <p:spPr>
          <a:xfrm>
            <a:off x="761" y="6586727"/>
            <a:ext cx="12192000" cy="29209"/>
          </a:xfrm>
          <a:custGeom>
            <a:avLst/>
            <a:gdLst/>
            <a:ahLst/>
            <a:cxnLst/>
            <a:rect l="l" t="t" r="r" b="b"/>
            <a:pathLst>
              <a:path w="12192000" h="29209">
                <a:moveTo>
                  <a:pt x="0" y="28956"/>
                </a:moveTo>
                <a:lnTo>
                  <a:pt x="12192000" y="28956"/>
                </a:lnTo>
                <a:lnTo>
                  <a:pt x="12192000" y="0"/>
                </a:lnTo>
                <a:lnTo>
                  <a:pt x="0" y="0"/>
                </a:lnTo>
                <a:lnTo>
                  <a:pt x="0" y="28956"/>
                </a:lnTo>
                <a:close/>
              </a:path>
            </a:pathLst>
          </a:custGeom>
          <a:solidFill>
            <a:srgbClr val="71EB35"/>
          </a:solidFill>
        </p:spPr>
        <p:txBody>
          <a:bodyPr wrap="square" lIns="0" tIns="0" rIns="0" bIns="0" rtlCol="0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>
              <a:ln>
                <a:noFill/>
              </a:ln>
              <a:solidFill>
                <a:srgbClr val="596459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4" name="Imagem 3" descr="Tela de jogo de vídeo game&#10;&#10;Descrição gerada automaticamente com confiança média">
            <a:extLst>
              <a:ext uri="{FF2B5EF4-FFF2-40B4-BE49-F238E27FC236}">
                <a16:creationId xmlns:a16="http://schemas.microsoft.com/office/drawing/2014/main" id="{39CB27DD-1C55-4935-B54E-83B3D190ECB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1958" y="1181528"/>
            <a:ext cx="9328721" cy="5247407"/>
          </a:xfrm>
          <a:prstGeom prst="rect">
            <a:avLst/>
          </a:prstGeom>
        </p:spPr>
      </p:pic>
      <p:pic>
        <p:nvPicPr>
          <p:cNvPr id="11" name="Imagem 10" descr="Placa de letreiro afixada em fachada de loja com cobertura de entrada de estabelecimento&#10;&#10;Descrição gerada automaticamente">
            <a:extLst>
              <a:ext uri="{FF2B5EF4-FFF2-40B4-BE49-F238E27FC236}">
                <a16:creationId xmlns:a16="http://schemas.microsoft.com/office/drawing/2014/main" id="{22FCC435-8CD8-49F5-80E6-CF1E4241D9E9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7451"/>
          <a:stretch/>
        </p:blipFill>
        <p:spPr>
          <a:xfrm>
            <a:off x="8132301" y="1560058"/>
            <a:ext cx="3853457" cy="2625791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9" name="Título 1">
            <a:extLst>
              <a:ext uri="{FF2B5EF4-FFF2-40B4-BE49-F238E27FC236}">
                <a16:creationId xmlns:a16="http://schemas.microsoft.com/office/drawing/2014/main" id="{E593554F-B702-475C-AF86-A0AFC9FC1B43}"/>
              </a:ext>
            </a:extLst>
          </p:cNvPr>
          <p:cNvSpPr txBox="1">
            <a:spLocks/>
          </p:cNvSpPr>
          <p:nvPr/>
        </p:nvSpPr>
        <p:spPr>
          <a:xfrm>
            <a:off x="185093" y="240321"/>
            <a:ext cx="10877549" cy="658300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defRPr/>
            </a:pPr>
            <a:r>
              <a:rPr lang="pt-BR" sz="4000" b="1" dirty="0">
                <a:solidFill>
                  <a:srgbClr val="92D050"/>
                </a:solidFill>
                <a:latin typeface="Exo 2.0" panose="00000500000000000000" pitchFamily="50" charset="0"/>
                <a:cs typeface="Segoe UI Light" panose="020B0502040204020203" pitchFamily="34" charset="0"/>
              </a:rPr>
              <a:t>Expofred 2022 – Salão do Turismo Regional</a:t>
            </a:r>
          </a:p>
        </p:txBody>
      </p:sp>
    </p:spTree>
    <p:extLst>
      <p:ext uri="{BB962C8B-B14F-4D97-AF65-F5344CB8AC3E}">
        <p14:creationId xmlns:p14="http://schemas.microsoft.com/office/powerpoint/2010/main" val="2204993330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tângulo 4">
            <a:extLst>
              <a:ext uri="{FF2B5EF4-FFF2-40B4-BE49-F238E27FC236}">
                <a16:creationId xmlns:a16="http://schemas.microsoft.com/office/drawing/2014/main" id="{E6042196-5AE5-4FBC-A29F-DDF3B0CF5BC0}"/>
              </a:ext>
            </a:extLst>
          </p:cNvPr>
          <p:cNvSpPr/>
          <p:nvPr/>
        </p:nvSpPr>
        <p:spPr>
          <a:xfrm>
            <a:off x="4881489" y="6654018"/>
            <a:ext cx="2349305" cy="203982"/>
          </a:xfrm>
          <a:prstGeom prst="rect">
            <a:avLst/>
          </a:prstGeom>
          <a:solidFill>
            <a:schemeClr val="bg1"/>
          </a:solidFill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 dirty="0"/>
          </a:p>
        </p:txBody>
      </p:sp>
      <p:grpSp>
        <p:nvGrpSpPr>
          <p:cNvPr id="6" name="object 6">
            <a:extLst>
              <a:ext uri="{FF2B5EF4-FFF2-40B4-BE49-F238E27FC236}">
                <a16:creationId xmlns:a16="http://schemas.microsoft.com/office/drawing/2014/main" id="{E0B43A8B-17B4-4C5A-A1D5-EBAD83932CCC}"/>
              </a:ext>
            </a:extLst>
          </p:cNvPr>
          <p:cNvGrpSpPr/>
          <p:nvPr/>
        </p:nvGrpSpPr>
        <p:grpSpPr>
          <a:xfrm>
            <a:off x="761" y="5789675"/>
            <a:ext cx="12192000" cy="826261"/>
            <a:chOff x="761" y="5789675"/>
            <a:chExt cx="12192000" cy="826261"/>
          </a:xfrm>
        </p:grpSpPr>
        <p:pic>
          <p:nvPicPr>
            <p:cNvPr id="7" name="object 7">
              <a:extLst>
                <a:ext uri="{FF2B5EF4-FFF2-40B4-BE49-F238E27FC236}">
                  <a16:creationId xmlns:a16="http://schemas.microsoft.com/office/drawing/2014/main" id="{6F3394D3-FC06-44F5-852E-84BEC478B474}"/>
                </a:ext>
              </a:extLst>
            </p:cNvPr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9799319" y="5789675"/>
              <a:ext cx="2255520" cy="737616"/>
            </a:xfrm>
            <a:prstGeom prst="rect">
              <a:avLst/>
            </a:prstGeom>
          </p:spPr>
        </p:pic>
        <p:sp>
          <p:nvSpPr>
            <p:cNvPr id="8" name="object 8">
              <a:extLst>
                <a:ext uri="{FF2B5EF4-FFF2-40B4-BE49-F238E27FC236}">
                  <a16:creationId xmlns:a16="http://schemas.microsoft.com/office/drawing/2014/main" id="{1776AA83-251F-492A-9F9C-69C9EBFF395F}"/>
                </a:ext>
              </a:extLst>
            </p:cNvPr>
            <p:cNvSpPr/>
            <p:nvPr/>
          </p:nvSpPr>
          <p:spPr>
            <a:xfrm>
              <a:off x="761" y="6586727"/>
              <a:ext cx="12192000" cy="29209"/>
            </a:xfrm>
            <a:custGeom>
              <a:avLst/>
              <a:gdLst/>
              <a:ahLst/>
              <a:cxnLst/>
              <a:rect l="l" t="t" r="r" b="b"/>
              <a:pathLst>
                <a:path w="12192000" h="29209">
                  <a:moveTo>
                    <a:pt x="0" y="28956"/>
                  </a:moveTo>
                  <a:lnTo>
                    <a:pt x="12192000" y="28956"/>
                  </a:lnTo>
                  <a:lnTo>
                    <a:pt x="12192000" y="0"/>
                  </a:lnTo>
                  <a:lnTo>
                    <a:pt x="0" y="0"/>
                  </a:lnTo>
                  <a:lnTo>
                    <a:pt x="0" y="28956"/>
                  </a:lnTo>
                  <a:close/>
                </a:path>
              </a:pathLst>
            </a:custGeom>
            <a:solidFill>
              <a:srgbClr val="71EB35"/>
            </a:solidFill>
          </p:spPr>
          <p:txBody>
            <a:bodyPr wrap="square" lIns="0" tIns="0" rIns="0" bIns="0" rtlCol="0"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1200" cap="none" spc="0" normalizeH="0" baseline="0" noProof="0">
                <a:ln>
                  <a:noFill/>
                </a:ln>
                <a:solidFill>
                  <a:srgbClr val="596459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</p:grpSp>
      <p:pic>
        <p:nvPicPr>
          <p:cNvPr id="3" name="Imagem 2" descr="Uma imagem contendo edifício, mesa&#10;&#10;Descrição gerada automaticamente">
            <a:extLst>
              <a:ext uri="{FF2B5EF4-FFF2-40B4-BE49-F238E27FC236}">
                <a16:creationId xmlns:a16="http://schemas.microsoft.com/office/drawing/2014/main" id="{DA9C34AE-E535-40FB-9B10-3F89C66E4F4D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26854" y="1083213"/>
            <a:ext cx="7015090" cy="5261318"/>
          </a:xfrm>
          <a:prstGeom prst="rect">
            <a:avLst/>
          </a:prstGeom>
        </p:spPr>
      </p:pic>
      <p:pic>
        <p:nvPicPr>
          <p:cNvPr id="10" name="Imagem 9" descr="Uma imagem contendo edifício, mesa, tapete&#10;&#10;Descrição gerada automaticamente">
            <a:extLst>
              <a:ext uri="{FF2B5EF4-FFF2-40B4-BE49-F238E27FC236}">
                <a16:creationId xmlns:a16="http://schemas.microsoft.com/office/drawing/2014/main" id="{4DB7EA61-1A56-4D48-8745-1188696BE5E1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3555" y="2947182"/>
            <a:ext cx="4520419" cy="3390314"/>
          </a:xfrm>
          <a:prstGeom prst="rect">
            <a:avLst/>
          </a:prstGeom>
        </p:spPr>
      </p:pic>
      <p:sp>
        <p:nvSpPr>
          <p:cNvPr id="9" name="CaixaDeTexto 8">
            <a:extLst>
              <a:ext uri="{FF2B5EF4-FFF2-40B4-BE49-F238E27FC236}">
                <a16:creationId xmlns:a16="http://schemas.microsoft.com/office/drawing/2014/main" id="{C5031CCB-0C14-4E42-BF47-D99CE2812695}"/>
              </a:ext>
            </a:extLst>
          </p:cNvPr>
          <p:cNvSpPr txBox="1"/>
          <p:nvPr/>
        </p:nvSpPr>
        <p:spPr>
          <a:xfrm>
            <a:off x="205641" y="1127841"/>
            <a:ext cx="4841761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dirty="0">
                <a:latin typeface="Exo 2.0" panose="00000500000000000000" pitchFamily="50" charset="0"/>
              </a:rPr>
              <a:t>Estrutura concebida em parceria com o Sebrae/RS, a qual apresentou as potencialidades dos 20 municípios e através de experiências sensoriais e culturais.</a:t>
            </a:r>
          </a:p>
        </p:txBody>
      </p:sp>
      <p:sp>
        <p:nvSpPr>
          <p:cNvPr id="11" name="Título 1">
            <a:extLst>
              <a:ext uri="{FF2B5EF4-FFF2-40B4-BE49-F238E27FC236}">
                <a16:creationId xmlns:a16="http://schemas.microsoft.com/office/drawing/2014/main" id="{5613BCF7-D5C7-4524-8099-AA3B12E6680F}"/>
              </a:ext>
            </a:extLst>
          </p:cNvPr>
          <p:cNvSpPr txBox="1">
            <a:spLocks/>
          </p:cNvSpPr>
          <p:nvPr/>
        </p:nvSpPr>
        <p:spPr>
          <a:xfrm>
            <a:off x="185093" y="240321"/>
            <a:ext cx="10877549" cy="658300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defRPr/>
            </a:pPr>
            <a:r>
              <a:rPr lang="pt-BR" sz="4000" b="1" dirty="0">
                <a:solidFill>
                  <a:srgbClr val="92D050"/>
                </a:solidFill>
                <a:latin typeface="Exo 2.0" panose="00000500000000000000" pitchFamily="50" charset="0"/>
                <a:cs typeface="Segoe UI Light" panose="020B0502040204020203" pitchFamily="34" charset="0"/>
              </a:rPr>
              <a:t>Expofred 2022 – Salão do Turismo Regional</a:t>
            </a:r>
          </a:p>
        </p:txBody>
      </p:sp>
    </p:spTree>
    <p:extLst>
      <p:ext uri="{BB962C8B-B14F-4D97-AF65-F5344CB8AC3E}">
        <p14:creationId xmlns:p14="http://schemas.microsoft.com/office/powerpoint/2010/main" val="2426404966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tângulo 4">
            <a:extLst>
              <a:ext uri="{FF2B5EF4-FFF2-40B4-BE49-F238E27FC236}">
                <a16:creationId xmlns:a16="http://schemas.microsoft.com/office/drawing/2014/main" id="{E6042196-5AE5-4FBC-A29F-DDF3B0CF5BC0}"/>
              </a:ext>
            </a:extLst>
          </p:cNvPr>
          <p:cNvSpPr/>
          <p:nvPr/>
        </p:nvSpPr>
        <p:spPr>
          <a:xfrm>
            <a:off x="4881489" y="6654018"/>
            <a:ext cx="2349305" cy="203982"/>
          </a:xfrm>
          <a:prstGeom prst="rect">
            <a:avLst/>
          </a:prstGeom>
          <a:solidFill>
            <a:schemeClr val="bg1"/>
          </a:solidFill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 dirty="0"/>
          </a:p>
        </p:txBody>
      </p:sp>
      <p:grpSp>
        <p:nvGrpSpPr>
          <p:cNvPr id="6" name="object 6">
            <a:extLst>
              <a:ext uri="{FF2B5EF4-FFF2-40B4-BE49-F238E27FC236}">
                <a16:creationId xmlns:a16="http://schemas.microsoft.com/office/drawing/2014/main" id="{E0B43A8B-17B4-4C5A-A1D5-EBAD83932CCC}"/>
              </a:ext>
            </a:extLst>
          </p:cNvPr>
          <p:cNvGrpSpPr/>
          <p:nvPr/>
        </p:nvGrpSpPr>
        <p:grpSpPr>
          <a:xfrm>
            <a:off x="761" y="5789675"/>
            <a:ext cx="12192000" cy="826261"/>
            <a:chOff x="761" y="5789675"/>
            <a:chExt cx="12192000" cy="826261"/>
          </a:xfrm>
        </p:grpSpPr>
        <p:pic>
          <p:nvPicPr>
            <p:cNvPr id="7" name="object 7">
              <a:extLst>
                <a:ext uri="{FF2B5EF4-FFF2-40B4-BE49-F238E27FC236}">
                  <a16:creationId xmlns:a16="http://schemas.microsoft.com/office/drawing/2014/main" id="{6F3394D3-FC06-44F5-852E-84BEC478B474}"/>
                </a:ext>
              </a:extLst>
            </p:cNvPr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9799319" y="5789675"/>
              <a:ext cx="2255520" cy="737616"/>
            </a:xfrm>
            <a:prstGeom prst="rect">
              <a:avLst/>
            </a:prstGeom>
          </p:spPr>
        </p:pic>
        <p:sp>
          <p:nvSpPr>
            <p:cNvPr id="8" name="object 8">
              <a:extLst>
                <a:ext uri="{FF2B5EF4-FFF2-40B4-BE49-F238E27FC236}">
                  <a16:creationId xmlns:a16="http://schemas.microsoft.com/office/drawing/2014/main" id="{1776AA83-251F-492A-9F9C-69C9EBFF395F}"/>
                </a:ext>
              </a:extLst>
            </p:cNvPr>
            <p:cNvSpPr/>
            <p:nvPr/>
          </p:nvSpPr>
          <p:spPr>
            <a:xfrm>
              <a:off x="761" y="6586727"/>
              <a:ext cx="12192000" cy="29209"/>
            </a:xfrm>
            <a:custGeom>
              <a:avLst/>
              <a:gdLst/>
              <a:ahLst/>
              <a:cxnLst/>
              <a:rect l="l" t="t" r="r" b="b"/>
              <a:pathLst>
                <a:path w="12192000" h="29209">
                  <a:moveTo>
                    <a:pt x="0" y="28956"/>
                  </a:moveTo>
                  <a:lnTo>
                    <a:pt x="12192000" y="28956"/>
                  </a:lnTo>
                  <a:lnTo>
                    <a:pt x="12192000" y="0"/>
                  </a:lnTo>
                  <a:lnTo>
                    <a:pt x="0" y="0"/>
                  </a:lnTo>
                  <a:lnTo>
                    <a:pt x="0" y="28956"/>
                  </a:lnTo>
                  <a:close/>
                </a:path>
              </a:pathLst>
            </a:custGeom>
            <a:solidFill>
              <a:srgbClr val="71EB35"/>
            </a:solidFill>
          </p:spPr>
          <p:txBody>
            <a:bodyPr wrap="square" lIns="0" tIns="0" rIns="0" bIns="0" rtlCol="0"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1200" cap="none" spc="0" normalizeH="0" baseline="0" noProof="0">
                <a:ln>
                  <a:noFill/>
                </a:ln>
                <a:solidFill>
                  <a:srgbClr val="596459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</p:grpSp>
      <p:sp>
        <p:nvSpPr>
          <p:cNvPr id="15" name="CaixaDeTexto 14">
            <a:extLst>
              <a:ext uri="{FF2B5EF4-FFF2-40B4-BE49-F238E27FC236}">
                <a16:creationId xmlns:a16="http://schemas.microsoft.com/office/drawing/2014/main" id="{216076EF-C242-4CA6-B298-E20FAA54A767}"/>
              </a:ext>
            </a:extLst>
          </p:cNvPr>
          <p:cNvSpPr txBox="1"/>
          <p:nvPr/>
        </p:nvSpPr>
        <p:spPr>
          <a:xfrm>
            <a:off x="402840" y="267990"/>
            <a:ext cx="4699043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BR" sz="2800" b="1" dirty="0">
                <a:solidFill>
                  <a:srgbClr val="92D050"/>
                </a:solidFill>
                <a:latin typeface="Exo 2.0" panose="00000500000000000000" pitchFamily="50" charset="0"/>
              </a:rPr>
              <a:t>Salão do Turismo Regional </a:t>
            </a:r>
          </a:p>
          <a:p>
            <a:r>
              <a:rPr lang="pt-BR" sz="2800" b="1" dirty="0">
                <a:solidFill>
                  <a:srgbClr val="92D050"/>
                </a:solidFill>
                <a:latin typeface="Exo 2.0" panose="00000500000000000000" pitchFamily="50" charset="0"/>
              </a:rPr>
              <a:t>Expofred 2022</a:t>
            </a:r>
          </a:p>
        </p:txBody>
      </p:sp>
      <p:pic>
        <p:nvPicPr>
          <p:cNvPr id="3" name="Imagem 2" descr="Uma imagem contendo no interior, pequeno, vestindo, mesa&#10;&#10;Descrição gerada automaticamente">
            <a:extLst>
              <a:ext uri="{FF2B5EF4-FFF2-40B4-BE49-F238E27FC236}">
                <a16:creationId xmlns:a16="http://schemas.microsoft.com/office/drawing/2014/main" id="{65D6ADAB-0DE0-41B9-9C73-188415A6F65B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97393" y="326181"/>
            <a:ext cx="4546472" cy="6061962"/>
          </a:xfrm>
          <a:prstGeom prst="rect">
            <a:avLst/>
          </a:prstGeom>
        </p:spPr>
      </p:pic>
      <p:pic>
        <p:nvPicPr>
          <p:cNvPr id="16" name="Imagem 15" descr="Uma imagem contendo no interior, teto, mesa, edifício&#10;&#10;Descrição gerada automaticamente">
            <a:extLst>
              <a:ext uri="{FF2B5EF4-FFF2-40B4-BE49-F238E27FC236}">
                <a16:creationId xmlns:a16="http://schemas.microsoft.com/office/drawing/2014/main" id="{6545393B-89EA-4A39-8D96-2735611A5CFE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2209" y="1336314"/>
            <a:ext cx="6721071" cy="420691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84982135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tângulo 4">
            <a:extLst>
              <a:ext uri="{FF2B5EF4-FFF2-40B4-BE49-F238E27FC236}">
                <a16:creationId xmlns:a16="http://schemas.microsoft.com/office/drawing/2014/main" id="{E6042196-5AE5-4FBC-A29F-DDF3B0CF5BC0}"/>
              </a:ext>
            </a:extLst>
          </p:cNvPr>
          <p:cNvSpPr/>
          <p:nvPr/>
        </p:nvSpPr>
        <p:spPr>
          <a:xfrm>
            <a:off x="4881489" y="6654018"/>
            <a:ext cx="2349305" cy="203982"/>
          </a:xfrm>
          <a:prstGeom prst="rect">
            <a:avLst/>
          </a:prstGeom>
          <a:solidFill>
            <a:schemeClr val="bg1"/>
          </a:solidFill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 dirty="0"/>
          </a:p>
        </p:txBody>
      </p:sp>
      <p:sp>
        <p:nvSpPr>
          <p:cNvPr id="8" name="object 8">
            <a:extLst>
              <a:ext uri="{FF2B5EF4-FFF2-40B4-BE49-F238E27FC236}">
                <a16:creationId xmlns:a16="http://schemas.microsoft.com/office/drawing/2014/main" id="{1776AA83-251F-492A-9F9C-69C9EBFF395F}"/>
              </a:ext>
            </a:extLst>
          </p:cNvPr>
          <p:cNvSpPr/>
          <p:nvPr/>
        </p:nvSpPr>
        <p:spPr>
          <a:xfrm>
            <a:off x="761" y="6586727"/>
            <a:ext cx="12192000" cy="29209"/>
          </a:xfrm>
          <a:custGeom>
            <a:avLst/>
            <a:gdLst/>
            <a:ahLst/>
            <a:cxnLst/>
            <a:rect l="l" t="t" r="r" b="b"/>
            <a:pathLst>
              <a:path w="12192000" h="29209">
                <a:moveTo>
                  <a:pt x="0" y="28956"/>
                </a:moveTo>
                <a:lnTo>
                  <a:pt x="12192000" y="28956"/>
                </a:lnTo>
                <a:lnTo>
                  <a:pt x="12192000" y="0"/>
                </a:lnTo>
                <a:lnTo>
                  <a:pt x="0" y="0"/>
                </a:lnTo>
                <a:lnTo>
                  <a:pt x="0" y="28956"/>
                </a:lnTo>
                <a:close/>
              </a:path>
            </a:pathLst>
          </a:custGeom>
          <a:solidFill>
            <a:srgbClr val="71EB35"/>
          </a:solidFill>
        </p:spPr>
        <p:txBody>
          <a:bodyPr wrap="square" lIns="0" tIns="0" rIns="0" bIns="0" rtlCol="0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>
              <a:ln>
                <a:noFill/>
              </a:ln>
              <a:solidFill>
                <a:srgbClr val="596459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grpSp>
        <p:nvGrpSpPr>
          <p:cNvPr id="12" name="Agrupar 11">
            <a:extLst>
              <a:ext uri="{FF2B5EF4-FFF2-40B4-BE49-F238E27FC236}">
                <a16:creationId xmlns:a16="http://schemas.microsoft.com/office/drawing/2014/main" id="{57C1E25B-12CC-4BF3-B08F-381CEFB8CB8B}"/>
              </a:ext>
            </a:extLst>
          </p:cNvPr>
          <p:cNvGrpSpPr/>
          <p:nvPr/>
        </p:nvGrpSpPr>
        <p:grpSpPr>
          <a:xfrm>
            <a:off x="8799227" y="5726243"/>
            <a:ext cx="3195404" cy="836426"/>
            <a:chOff x="2955561" y="2515443"/>
            <a:chExt cx="5231569" cy="1274048"/>
          </a:xfrm>
        </p:grpSpPr>
        <p:pic>
          <p:nvPicPr>
            <p:cNvPr id="13" name="object 7">
              <a:extLst>
                <a:ext uri="{FF2B5EF4-FFF2-40B4-BE49-F238E27FC236}">
                  <a16:creationId xmlns:a16="http://schemas.microsoft.com/office/drawing/2014/main" id="{38D44E69-8A71-4603-A02B-E89444735B68}"/>
                </a:ext>
              </a:extLst>
            </p:cNvPr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2955561" y="2595796"/>
              <a:ext cx="3283876" cy="1142811"/>
            </a:xfrm>
            <a:prstGeom prst="rect">
              <a:avLst/>
            </a:prstGeom>
          </p:spPr>
        </p:pic>
        <p:pic>
          <p:nvPicPr>
            <p:cNvPr id="14" name="Imagem 13">
              <a:extLst>
                <a:ext uri="{FF2B5EF4-FFF2-40B4-BE49-F238E27FC236}">
                  <a16:creationId xmlns:a16="http://schemas.microsoft.com/office/drawing/2014/main" id="{7EAD71BA-C586-40E4-ADC9-34BD9D786E61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932179" y="2515443"/>
              <a:ext cx="2254951" cy="1274048"/>
            </a:xfrm>
            <a:prstGeom prst="rect">
              <a:avLst/>
            </a:prstGeom>
          </p:spPr>
        </p:pic>
      </p:grpSp>
      <p:pic>
        <p:nvPicPr>
          <p:cNvPr id="4" name="Imagem 3">
            <a:extLst>
              <a:ext uri="{FF2B5EF4-FFF2-40B4-BE49-F238E27FC236}">
                <a16:creationId xmlns:a16="http://schemas.microsoft.com/office/drawing/2014/main" id="{F879CF7C-5643-4A7D-820E-5D5C57933840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4226" y="585201"/>
            <a:ext cx="5362575" cy="3324225"/>
          </a:xfrm>
          <a:prstGeom prst="rect">
            <a:avLst/>
          </a:prstGeom>
        </p:spPr>
      </p:pic>
      <p:pic>
        <p:nvPicPr>
          <p:cNvPr id="16" name="Imagem 15">
            <a:extLst>
              <a:ext uri="{FF2B5EF4-FFF2-40B4-BE49-F238E27FC236}">
                <a16:creationId xmlns:a16="http://schemas.microsoft.com/office/drawing/2014/main" id="{CE0B9E4D-4EA3-4E64-B691-3362F6AA191F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55092" y="1357751"/>
            <a:ext cx="5133975" cy="4086225"/>
          </a:xfrm>
          <a:prstGeom prst="rect">
            <a:avLst/>
          </a:prstGeom>
        </p:spPr>
      </p:pic>
      <p:sp>
        <p:nvSpPr>
          <p:cNvPr id="17" name="Retângulo 16">
            <a:extLst>
              <a:ext uri="{FF2B5EF4-FFF2-40B4-BE49-F238E27FC236}">
                <a16:creationId xmlns:a16="http://schemas.microsoft.com/office/drawing/2014/main" id="{FCAEB7DB-8750-41A9-B494-40DE766F550D}"/>
              </a:ext>
            </a:extLst>
          </p:cNvPr>
          <p:cNvSpPr/>
          <p:nvPr/>
        </p:nvSpPr>
        <p:spPr>
          <a:xfrm>
            <a:off x="6581335" y="1615438"/>
            <a:ext cx="3589607" cy="565053"/>
          </a:xfrm>
          <a:prstGeom prst="rect">
            <a:avLst/>
          </a:prstGeom>
          <a:solidFill>
            <a:schemeClr val="bg1"/>
          </a:solidFill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3700246318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tângulo 4">
            <a:extLst>
              <a:ext uri="{FF2B5EF4-FFF2-40B4-BE49-F238E27FC236}">
                <a16:creationId xmlns:a16="http://schemas.microsoft.com/office/drawing/2014/main" id="{E6042196-5AE5-4FBC-A29F-DDF3B0CF5BC0}"/>
              </a:ext>
            </a:extLst>
          </p:cNvPr>
          <p:cNvSpPr/>
          <p:nvPr/>
        </p:nvSpPr>
        <p:spPr>
          <a:xfrm>
            <a:off x="4881489" y="6654018"/>
            <a:ext cx="2349305" cy="203982"/>
          </a:xfrm>
          <a:prstGeom prst="rect">
            <a:avLst/>
          </a:prstGeom>
          <a:solidFill>
            <a:schemeClr val="bg1"/>
          </a:solidFill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 dirty="0"/>
          </a:p>
        </p:txBody>
      </p:sp>
      <p:sp>
        <p:nvSpPr>
          <p:cNvPr id="8" name="object 8">
            <a:extLst>
              <a:ext uri="{FF2B5EF4-FFF2-40B4-BE49-F238E27FC236}">
                <a16:creationId xmlns:a16="http://schemas.microsoft.com/office/drawing/2014/main" id="{1776AA83-251F-492A-9F9C-69C9EBFF395F}"/>
              </a:ext>
            </a:extLst>
          </p:cNvPr>
          <p:cNvSpPr/>
          <p:nvPr/>
        </p:nvSpPr>
        <p:spPr>
          <a:xfrm>
            <a:off x="761" y="6586727"/>
            <a:ext cx="12192000" cy="29209"/>
          </a:xfrm>
          <a:custGeom>
            <a:avLst/>
            <a:gdLst/>
            <a:ahLst/>
            <a:cxnLst/>
            <a:rect l="l" t="t" r="r" b="b"/>
            <a:pathLst>
              <a:path w="12192000" h="29209">
                <a:moveTo>
                  <a:pt x="0" y="28956"/>
                </a:moveTo>
                <a:lnTo>
                  <a:pt x="12192000" y="28956"/>
                </a:lnTo>
                <a:lnTo>
                  <a:pt x="12192000" y="0"/>
                </a:lnTo>
                <a:lnTo>
                  <a:pt x="0" y="0"/>
                </a:lnTo>
                <a:lnTo>
                  <a:pt x="0" y="28956"/>
                </a:lnTo>
                <a:close/>
              </a:path>
            </a:pathLst>
          </a:custGeom>
          <a:solidFill>
            <a:srgbClr val="71EB35"/>
          </a:solidFill>
        </p:spPr>
        <p:txBody>
          <a:bodyPr wrap="square" lIns="0" tIns="0" rIns="0" bIns="0" rtlCol="0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>
              <a:ln>
                <a:noFill/>
              </a:ln>
              <a:solidFill>
                <a:srgbClr val="596459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grpSp>
        <p:nvGrpSpPr>
          <p:cNvPr id="12" name="Agrupar 11">
            <a:extLst>
              <a:ext uri="{FF2B5EF4-FFF2-40B4-BE49-F238E27FC236}">
                <a16:creationId xmlns:a16="http://schemas.microsoft.com/office/drawing/2014/main" id="{57C1E25B-12CC-4BF3-B08F-381CEFB8CB8B}"/>
              </a:ext>
            </a:extLst>
          </p:cNvPr>
          <p:cNvGrpSpPr/>
          <p:nvPr/>
        </p:nvGrpSpPr>
        <p:grpSpPr>
          <a:xfrm>
            <a:off x="8799227" y="5726243"/>
            <a:ext cx="3195404" cy="836426"/>
            <a:chOff x="2955561" y="2515443"/>
            <a:chExt cx="5231569" cy="1274048"/>
          </a:xfrm>
        </p:grpSpPr>
        <p:pic>
          <p:nvPicPr>
            <p:cNvPr id="13" name="object 7">
              <a:extLst>
                <a:ext uri="{FF2B5EF4-FFF2-40B4-BE49-F238E27FC236}">
                  <a16:creationId xmlns:a16="http://schemas.microsoft.com/office/drawing/2014/main" id="{38D44E69-8A71-4603-A02B-E89444735B68}"/>
                </a:ext>
              </a:extLst>
            </p:cNvPr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2955561" y="2595796"/>
              <a:ext cx="3283876" cy="1142811"/>
            </a:xfrm>
            <a:prstGeom prst="rect">
              <a:avLst/>
            </a:prstGeom>
          </p:spPr>
        </p:pic>
        <p:pic>
          <p:nvPicPr>
            <p:cNvPr id="14" name="Imagem 13">
              <a:extLst>
                <a:ext uri="{FF2B5EF4-FFF2-40B4-BE49-F238E27FC236}">
                  <a16:creationId xmlns:a16="http://schemas.microsoft.com/office/drawing/2014/main" id="{7EAD71BA-C586-40E4-ADC9-34BD9D786E61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932179" y="2515443"/>
              <a:ext cx="2254951" cy="1274048"/>
            </a:xfrm>
            <a:prstGeom prst="rect">
              <a:avLst/>
            </a:prstGeom>
          </p:spPr>
        </p:pic>
      </p:grpSp>
      <p:sp>
        <p:nvSpPr>
          <p:cNvPr id="17" name="Retângulo 16">
            <a:extLst>
              <a:ext uri="{FF2B5EF4-FFF2-40B4-BE49-F238E27FC236}">
                <a16:creationId xmlns:a16="http://schemas.microsoft.com/office/drawing/2014/main" id="{FCAEB7DB-8750-41A9-B494-40DE766F550D}"/>
              </a:ext>
            </a:extLst>
          </p:cNvPr>
          <p:cNvSpPr/>
          <p:nvPr/>
        </p:nvSpPr>
        <p:spPr>
          <a:xfrm>
            <a:off x="6581335" y="1615438"/>
            <a:ext cx="3589607" cy="565053"/>
          </a:xfrm>
          <a:prstGeom prst="rect">
            <a:avLst/>
          </a:prstGeom>
          <a:solidFill>
            <a:schemeClr val="bg1"/>
          </a:solidFill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 dirty="0"/>
          </a:p>
        </p:txBody>
      </p:sp>
      <p:pic>
        <p:nvPicPr>
          <p:cNvPr id="3" name="Imagem 2">
            <a:extLst>
              <a:ext uri="{FF2B5EF4-FFF2-40B4-BE49-F238E27FC236}">
                <a16:creationId xmlns:a16="http://schemas.microsoft.com/office/drawing/2014/main" id="{D82B74EC-8CE9-4D0F-AA05-E9A8A82441A2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19225" y="419832"/>
            <a:ext cx="9353550" cy="53149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64001081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ítulo 1"/>
          <p:cNvSpPr txBox="1">
            <a:spLocks/>
          </p:cNvSpPr>
          <p:nvPr/>
        </p:nvSpPr>
        <p:spPr>
          <a:xfrm>
            <a:off x="704499" y="2648734"/>
            <a:ext cx="4065620" cy="2714081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>
            <a:lvl1pPr algn="ctr">
              <a:lnSpc>
                <a:spcPct val="90000"/>
              </a:lnSpc>
              <a:spcBef>
                <a:spcPct val="0"/>
              </a:spcBef>
              <a:buNone/>
              <a:defRPr sz="4000" b="1">
                <a:solidFill>
                  <a:schemeClr val="tx1">
                    <a:lumMod val="65000"/>
                    <a:lumOff val="35000"/>
                  </a:schemeClr>
                </a:solidFill>
                <a:latin typeface="Segoe UI Light" panose="020B0502040204020203" pitchFamily="34" charset="0"/>
                <a:ea typeface="+mj-ea"/>
                <a:cs typeface="Segoe UI Light" panose="020B0502040204020203" pitchFamily="34" charset="0"/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60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kumimoji="0" lang="pt-BR" sz="2000" b="1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Exo 2.0" panose="00000500000000000000" pitchFamily="50" charset="0"/>
              </a:rPr>
              <a:t>Objetivo: 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60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lang="pt-BR" sz="2000" b="0" dirty="0">
                <a:solidFill>
                  <a:schemeClr val="tx1"/>
                </a:solidFill>
                <a:latin typeface="Exo 2.0" panose="00000500000000000000" pitchFamily="50" charset="0"/>
              </a:rPr>
              <a:t>Comprometimento do poder público para apoiar e implantar as recomendações do Radar e dos Projeto Estratégico.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60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endParaRPr kumimoji="0" lang="pt-BR" sz="20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Exo 2.0" panose="00000500000000000000" pitchFamily="50" charset="0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1200"/>
              </a:spcBef>
              <a:spcAft>
                <a:spcPts val="1200"/>
              </a:spcAft>
              <a:buClrTx/>
              <a:buSzTx/>
              <a:buFontTx/>
              <a:buNone/>
              <a:tabLst/>
              <a:defRPr/>
            </a:pPr>
            <a:endParaRPr kumimoji="0" lang="pt-BR" sz="20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Exo 2.0" panose="00000500000000000000" pitchFamily="50" charset="0"/>
            </a:endParaRPr>
          </a:p>
        </p:txBody>
      </p:sp>
      <p:sp>
        <p:nvSpPr>
          <p:cNvPr id="7" name="Título 1">
            <a:extLst>
              <a:ext uri="{FF2B5EF4-FFF2-40B4-BE49-F238E27FC236}">
                <a16:creationId xmlns:a16="http://schemas.microsoft.com/office/drawing/2014/main" id="{82DC9D0C-9289-47FB-914B-734236DB71E8}"/>
              </a:ext>
            </a:extLst>
          </p:cNvPr>
          <p:cNvSpPr txBox="1">
            <a:spLocks/>
          </p:cNvSpPr>
          <p:nvPr/>
        </p:nvSpPr>
        <p:spPr>
          <a:xfrm>
            <a:off x="4685712" y="2615618"/>
            <a:ext cx="7061666" cy="3637471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>
            <a:lvl1pPr algn="ctr">
              <a:lnSpc>
                <a:spcPct val="90000"/>
              </a:lnSpc>
              <a:spcBef>
                <a:spcPct val="0"/>
              </a:spcBef>
              <a:buNone/>
              <a:defRPr sz="4000" b="1">
                <a:solidFill>
                  <a:schemeClr val="tx1">
                    <a:lumMod val="65000"/>
                    <a:lumOff val="35000"/>
                  </a:schemeClr>
                </a:solidFill>
                <a:latin typeface="Segoe UI Light" panose="020B0502040204020203" pitchFamily="34" charset="0"/>
                <a:ea typeface="+mj-ea"/>
                <a:cs typeface="Segoe UI Light" panose="020B0502040204020203" pitchFamily="34" charset="0"/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60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kumimoji="0" lang="pt-BR" sz="2000" b="1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Exo 2.0" panose="00000500000000000000" pitchFamily="50" charset="0"/>
              </a:rPr>
              <a:t>Ações:</a:t>
            </a:r>
            <a:endParaRPr kumimoji="0" lang="pt-BR" sz="20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Exo 2.0" panose="00000500000000000000" pitchFamily="50" charset="0"/>
            </a:endParaRPr>
          </a:p>
          <a:p>
            <a:pPr marL="342900" indent="-342900" algn="l">
              <a:lnSpc>
                <a:spcPct val="10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Char char="•"/>
              <a:defRPr/>
            </a:pPr>
            <a:r>
              <a:rPr lang="pt-BR" sz="2000" b="0" dirty="0">
                <a:solidFill>
                  <a:schemeClr val="tx1"/>
                </a:solidFill>
                <a:latin typeface="Exo 2.0" panose="00000500000000000000" pitchFamily="50" charset="0"/>
              </a:rPr>
              <a:t>Apresentar e retomar o resultado do Radar Turístico (por município) através de agendas individuais com Prefeitos e secretários de turismo.</a:t>
            </a:r>
          </a:p>
          <a:p>
            <a:pPr marL="342900" indent="-342900" algn="l">
              <a:lnSpc>
                <a:spcPct val="10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Char char="•"/>
              <a:defRPr/>
            </a:pPr>
            <a:r>
              <a:rPr lang="pt-BR" sz="2000" b="0" dirty="0">
                <a:solidFill>
                  <a:schemeClr val="tx1"/>
                </a:solidFill>
                <a:latin typeface="Exo 2.0" panose="00000500000000000000" pitchFamily="50" charset="0"/>
              </a:rPr>
              <a:t>Participação no Fórum Gramado de Estudos Turísticos (17 e 18 de agosto).</a:t>
            </a:r>
          </a:p>
          <a:p>
            <a:pPr marL="342900" indent="-342900" algn="l">
              <a:lnSpc>
                <a:spcPct val="10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Char char="•"/>
              <a:defRPr/>
            </a:pPr>
            <a:r>
              <a:rPr lang="pt-BR" sz="2000" b="0" dirty="0">
                <a:solidFill>
                  <a:schemeClr val="tx1"/>
                </a:solidFill>
                <a:latin typeface="Exo 2.0" panose="00000500000000000000" pitchFamily="50" charset="0"/>
              </a:rPr>
              <a:t>Visitas técnicas de benchmarking (Gramado/RS e Bento Gonçalves/RS).</a:t>
            </a:r>
            <a:endParaRPr kumimoji="0" lang="pt-BR" sz="20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Exo 2.0" panose="00000500000000000000" pitchFamily="50" charset="0"/>
            </a:endParaRPr>
          </a:p>
        </p:txBody>
      </p:sp>
      <p:sp>
        <p:nvSpPr>
          <p:cNvPr id="13" name="Retângulo 12">
            <a:extLst>
              <a:ext uri="{FF2B5EF4-FFF2-40B4-BE49-F238E27FC236}">
                <a16:creationId xmlns:a16="http://schemas.microsoft.com/office/drawing/2014/main" id="{15B9116A-2264-4BFF-956A-1410A1CAF0EF}"/>
              </a:ext>
            </a:extLst>
          </p:cNvPr>
          <p:cNvSpPr/>
          <p:nvPr/>
        </p:nvSpPr>
        <p:spPr>
          <a:xfrm>
            <a:off x="4881489" y="6654018"/>
            <a:ext cx="2349305" cy="203982"/>
          </a:xfrm>
          <a:prstGeom prst="rect">
            <a:avLst/>
          </a:prstGeom>
          <a:solidFill>
            <a:schemeClr val="bg1"/>
          </a:solidFill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 dirty="0"/>
          </a:p>
        </p:txBody>
      </p:sp>
      <p:sp>
        <p:nvSpPr>
          <p:cNvPr id="20" name="object 8">
            <a:extLst>
              <a:ext uri="{FF2B5EF4-FFF2-40B4-BE49-F238E27FC236}">
                <a16:creationId xmlns:a16="http://schemas.microsoft.com/office/drawing/2014/main" id="{A6141178-7DDD-4E8A-9815-FCEC9AEB9210}"/>
              </a:ext>
            </a:extLst>
          </p:cNvPr>
          <p:cNvSpPr/>
          <p:nvPr/>
        </p:nvSpPr>
        <p:spPr>
          <a:xfrm>
            <a:off x="761" y="6586727"/>
            <a:ext cx="12192000" cy="29209"/>
          </a:xfrm>
          <a:custGeom>
            <a:avLst/>
            <a:gdLst/>
            <a:ahLst/>
            <a:cxnLst/>
            <a:rect l="l" t="t" r="r" b="b"/>
            <a:pathLst>
              <a:path w="12192000" h="29209">
                <a:moveTo>
                  <a:pt x="0" y="28956"/>
                </a:moveTo>
                <a:lnTo>
                  <a:pt x="12192000" y="28956"/>
                </a:lnTo>
                <a:lnTo>
                  <a:pt x="12192000" y="0"/>
                </a:lnTo>
                <a:lnTo>
                  <a:pt x="0" y="0"/>
                </a:lnTo>
                <a:lnTo>
                  <a:pt x="0" y="28956"/>
                </a:lnTo>
                <a:close/>
              </a:path>
            </a:pathLst>
          </a:custGeom>
          <a:solidFill>
            <a:srgbClr val="71EB35"/>
          </a:solidFill>
        </p:spPr>
        <p:txBody>
          <a:bodyPr wrap="square" lIns="0" tIns="0" rIns="0" bIns="0" rtlCol="0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>
              <a:ln>
                <a:noFill/>
              </a:ln>
              <a:solidFill>
                <a:srgbClr val="596459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1" name="Seta: para a Direita 20">
            <a:extLst>
              <a:ext uri="{FF2B5EF4-FFF2-40B4-BE49-F238E27FC236}">
                <a16:creationId xmlns:a16="http://schemas.microsoft.com/office/drawing/2014/main" id="{19182A2C-4BB9-4E9B-955C-A84563E3B587}"/>
              </a:ext>
            </a:extLst>
          </p:cNvPr>
          <p:cNvSpPr/>
          <p:nvPr/>
        </p:nvSpPr>
        <p:spPr>
          <a:xfrm>
            <a:off x="4670474" y="0"/>
            <a:ext cx="7314883" cy="2477636"/>
          </a:xfrm>
          <a:prstGeom prst="rightArrow">
            <a:avLst/>
          </a:prstGeom>
          <a:solidFill>
            <a:schemeClr val="accent6">
              <a:lumMod val="40000"/>
              <a:lumOff val="60000"/>
            </a:schemeClr>
          </a:solidFill>
        </p:spPr>
        <p:style>
          <a:lnRef idx="0">
            <a:schemeClr val="dk2">
              <a:hueOff val="0"/>
              <a:satOff val="0"/>
              <a:lumOff val="0"/>
              <a:alphaOff val="0"/>
            </a:schemeClr>
          </a:lnRef>
          <a:fillRef idx="1">
            <a:scrgbClr r="0" g="0" b="0"/>
          </a:fillRef>
          <a:effectRef idx="0">
            <a:schemeClr val="dk2">
              <a:tint val="40000"/>
              <a:hueOff val="0"/>
              <a:satOff val="0"/>
              <a:lumOff val="0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</p:sp>
      <p:grpSp>
        <p:nvGrpSpPr>
          <p:cNvPr id="22" name="Agrupar 21">
            <a:extLst>
              <a:ext uri="{FF2B5EF4-FFF2-40B4-BE49-F238E27FC236}">
                <a16:creationId xmlns:a16="http://schemas.microsoft.com/office/drawing/2014/main" id="{A40EFD2C-EE41-46B8-B385-7CD48B286B86}"/>
              </a:ext>
            </a:extLst>
          </p:cNvPr>
          <p:cNvGrpSpPr/>
          <p:nvPr/>
        </p:nvGrpSpPr>
        <p:grpSpPr>
          <a:xfrm>
            <a:off x="4797083" y="633046"/>
            <a:ext cx="1899139" cy="1207809"/>
            <a:chOff x="504539" y="1249315"/>
            <a:chExt cx="2601121" cy="1661815"/>
          </a:xfrm>
          <a:solidFill>
            <a:schemeClr val="accent6">
              <a:lumMod val="75000"/>
            </a:schemeClr>
          </a:solidFill>
        </p:grpSpPr>
        <p:sp>
          <p:nvSpPr>
            <p:cNvPr id="29" name="Retângulo: Cantos Arredondados 28">
              <a:extLst>
                <a:ext uri="{FF2B5EF4-FFF2-40B4-BE49-F238E27FC236}">
                  <a16:creationId xmlns:a16="http://schemas.microsoft.com/office/drawing/2014/main" id="{23CD0802-638D-4FEA-A5F5-C0B988A01C0F}"/>
                </a:ext>
              </a:extLst>
            </p:cNvPr>
            <p:cNvSpPr/>
            <p:nvPr/>
          </p:nvSpPr>
          <p:spPr>
            <a:xfrm>
              <a:off x="504539" y="1249315"/>
              <a:ext cx="2601121" cy="1661815"/>
            </a:xfrm>
            <a:prstGeom prst="roundRect">
              <a:avLst/>
            </a:prstGeom>
            <a:grpFill/>
            <a:ln w="12700" cap="flat" cmpd="sng" algn="ctr">
              <a:solidFill>
                <a:srgbClr val="E7E6E6">
                  <a:hueOff val="0"/>
                  <a:satOff val="0"/>
                  <a:lumOff val="0"/>
                  <a:alphaOff val="0"/>
                </a:srgbClr>
              </a:solidFill>
              <a:prstDash val="solid"/>
              <a:miter lim="800000"/>
            </a:ln>
            <a:effectLst/>
          </p:spPr>
          <p:style>
            <a:lnRef idx="2">
              <a:scrgbClr r="0" g="0" b="0"/>
            </a:lnRef>
            <a:fillRef idx="1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</p:sp>
        <p:sp>
          <p:nvSpPr>
            <p:cNvPr id="30" name="Retângulo: Cantos Arredondados 4">
              <a:extLst>
                <a:ext uri="{FF2B5EF4-FFF2-40B4-BE49-F238E27FC236}">
                  <a16:creationId xmlns:a16="http://schemas.microsoft.com/office/drawing/2014/main" id="{F6BAD003-699F-4BB6-AD0F-3D81BA926B79}"/>
                </a:ext>
              </a:extLst>
            </p:cNvPr>
            <p:cNvSpPr txBox="1"/>
            <p:nvPr/>
          </p:nvSpPr>
          <p:spPr>
            <a:xfrm>
              <a:off x="652121" y="1478909"/>
              <a:ext cx="2280129" cy="1351099"/>
            </a:xfrm>
            <a:prstGeom prst="rect">
              <a:avLst/>
            </a:prstGeom>
            <a:grpFill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57150" tIns="57150" rIns="57150" bIns="57150" numCol="1" spcCol="1270" anchor="ctr" anchorCtr="0">
              <a:noAutofit/>
            </a:bodyPr>
            <a:lstStyle/>
            <a:p>
              <a:pPr marL="0" lvl="0" indent="0" algn="ctr" defTabSz="66675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buNone/>
              </a:pPr>
              <a:r>
                <a:rPr lang="pt-BR" sz="1400" b="0" kern="1200" dirty="0">
                  <a:solidFill>
                    <a:prstClr val="black"/>
                  </a:solidFill>
                  <a:latin typeface="Exo 2.0" panose="00000500000000000000" pitchFamily="50" charset="0"/>
                  <a:ea typeface="+mn-ea"/>
                  <a:cs typeface="+mn-cs"/>
                </a:rPr>
                <a:t>Engajamento e Comprometimento </a:t>
              </a:r>
              <a:r>
                <a:rPr lang="pt-BR" sz="1400" dirty="0">
                  <a:solidFill>
                    <a:prstClr val="black"/>
                  </a:solidFill>
                  <a:latin typeface="Exo 2.0" panose="00000500000000000000" pitchFamily="50" charset="0"/>
                </a:rPr>
                <a:t>P</a:t>
              </a:r>
              <a:r>
                <a:rPr lang="pt-BR" sz="1400" b="0" kern="1200" dirty="0">
                  <a:solidFill>
                    <a:prstClr val="black"/>
                  </a:solidFill>
                  <a:latin typeface="Exo 2.0" panose="00000500000000000000" pitchFamily="50" charset="0"/>
                  <a:ea typeface="+mn-ea"/>
                  <a:cs typeface="+mn-cs"/>
                </a:rPr>
                <a:t>oder Público</a:t>
              </a:r>
            </a:p>
          </p:txBody>
        </p:sp>
      </p:grpSp>
      <p:grpSp>
        <p:nvGrpSpPr>
          <p:cNvPr id="23" name="Agrupar 22">
            <a:extLst>
              <a:ext uri="{FF2B5EF4-FFF2-40B4-BE49-F238E27FC236}">
                <a16:creationId xmlns:a16="http://schemas.microsoft.com/office/drawing/2014/main" id="{141C98C6-D052-455D-B4F9-80B427E2D5AE}"/>
              </a:ext>
            </a:extLst>
          </p:cNvPr>
          <p:cNvGrpSpPr/>
          <p:nvPr/>
        </p:nvGrpSpPr>
        <p:grpSpPr>
          <a:xfrm>
            <a:off x="6935371" y="618979"/>
            <a:ext cx="1882301" cy="1221875"/>
            <a:chOff x="3869492" y="1246952"/>
            <a:chExt cx="2604022" cy="1664178"/>
          </a:xfrm>
        </p:grpSpPr>
        <p:sp>
          <p:nvSpPr>
            <p:cNvPr id="27" name="Retângulo: Cantos Arredondados 26">
              <a:extLst>
                <a:ext uri="{FF2B5EF4-FFF2-40B4-BE49-F238E27FC236}">
                  <a16:creationId xmlns:a16="http://schemas.microsoft.com/office/drawing/2014/main" id="{65707CD7-803E-4B5D-B462-3A21C247B585}"/>
                </a:ext>
              </a:extLst>
            </p:cNvPr>
            <p:cNvSpPr/>
            <p:nvPr/>
          </p:nvSpPr>
          <p:spPr>
            <a:xfrm>
              <a:off x="3869492" y="1246952"/>
              <a:ext cx="2604022" cy="1664178"/>
            </a:xfrm>
            <a:prstGeom prst="roundRect">
              <a:avLst/>
            </a:prstGeom>
            <a:solidFill>
              <a:srgbClr val="70AD47">
                <a:lumMod val="60000"/>
                <a:lumOff val="40000"/>
              </a:srgbClr>
            </a:solidFill>
            <a:ln w="12700" cap="flat" cmpd="sng" algn="ctr">
              <a:solidFill>
                <a:srgbClr val="E7E6E6">
                  <a:hueOff val="0"/>
                  <a:satOff val="0"/>
                  <a:lumOff val="0"/>
                  <a:alphaOff val="0"/>
                </a:srgbClr>
              </a:solidFill>
              <a:prstDash val="solid"/>
              <a:miter lim="800000"/>
            </a:ln>
            <a:effectLst/>
          </p:spPr>
          <p:style>
            <a:lnRef idx="2">
              <a:scrgbClr r="0" g="0" b="0"/>
            </a:lnRef>
            <a:fillRef idx="1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</p:sp>
        <p:sp>
          <p:nvSpPr>
            <p:cNvPr id="28" name="Retângulo: Cantos Arredondados 6">
              <a:extLst>
                <a:ext uri="{FF2B5EF4-FFF2-40B4-BE49-F238E27FC236}">
                  <a16:creationId xmlns:a16="http://schemas.microsoft.com/office/drawing/2014/main" id="{5EAFB2D9-70C8-4BCE-8111-9A5A97991FE3}"/>
                </a:ext>
              </a:extLst>
            </p:cNvPr>
            <p:cNvSpPr txBox="1"/>
            <p:nvPr/>
          </p:nvSpPr>
          <p:spPr>
            <a:xfrm>
              <a:off x="3950730" y="1328190"/>
              <a:ext cx="2441546" cy="1501702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57150" tIns="57150" rIns="57150" bIns="57150" numCol="1" spcCol="1270" anchor="ctr" anchorCtr="0">
              <a:noAutofit/>
            </a:bodyPr>
            <a:lstStyle/>
            <a:p>
              <a:pPr marL="0" lvl="0" indent="0" algn="ctr" defTabSz="66675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buNone/>
              </a:pPr>
              <a:r>
                <a:rPr lang="pt-BR" sz="1400" b="0" kern="1200" dirty="0">
                  <a:solidFill>
                    <a:prstClr val="black"/>
                  </a:solidFill>
                  <a:latin typeface="Exo 2.0" panose="00000500000000000000" pitchFamily="50" charset="0"/>
                  <a:ea typeface="+mn-ea"/>
                  <a:cs typeface="+mn-cs"/>
                </a:rPr>
                <a:t>Elaboração dos Planos </a:t>
              </a:r>
              <a:r>
                <a:rPr lang="pt-BR" sz="1400" dirty="0">
                  <a:solidFill>
                    <a:prstClr val="black"/>
                  </a:solidFill>
                  <a:latin typeface="Exo 2.0" panose="00000500000000000000" pitchFamily="50" charset="0"/>
                </a:rPr>
                <a:t>M</a:t>
              </a:r>
              <a:r>
                <a:rPr lang="pt-BR" sz="1400" b="0" kern="1200" dirty="0">
                  <a:solidFill>
                    <a:prstClr val="black"/>
                  </a:solidFill>
                  <a:latin typeface="Exo 2.0" panose="00000500000000000000" pitchFamily="50" charset="0"/>
                  <a:ea typeface="+mn-ea"/>
                  <a:cs typeface="+mn-cs"/>
                </a:rPr>
                <a:t>unicipais de Turismo</a:t>
              </a:r>
            </a:p>
          </p:txBody>
        </p:sp>
      </p:grpSp>
      <p:grpSp>
        <p:nvGrpSpPr>
          <p:cNvPr id="24" name="Agrupar 23">
            <a:extLst>
              <a:ext uri="{FF2B5EF4-FFF2-40B4-BE49-F238E27FC236}">
                <a16:creationId xmlns:a16="http://schemas.microsoft.com/office/drawing/2014/main" id="{95787135-5316-4BDF-8159-B89E17B42350}"/>
              </a:ext>
            </a:extLst>
          </p:cNvPr>
          <p:cNvGrpSpPr/>
          <p:nvPr/>
        </p:nvGrpSpPr>
        <p:grpSpPr>
          <a:xfrm>
            <a:off x="9017390" y="618978"/>
            <a:ext cx="1777623" cy="1237123"/>
            <a:chOff x="7011577" y="1248133"/>
            <a:chExt cx="2747572" cy="1664178"/>
          </a:xfrm>
        </p:grpSpPr>
        <p:sp>
          <p:nvSpPr>
            <p:cNvPr id="25" name="Retângulo: Cantos Arredondados 24">
              <a:extLst>
                <a:ext uri="{FF2B5EF4-FFF2-40B4-BE49-F238E27FC236}">
                  <a16:creationId xmlns:a16="http://schemas.microsoft.com/office/drawing/2014/main" id="{0C4C485A-2FC9-47FC-9101-9933C46B5909}"/>
                </a:ext>
              </a:extLst>
            </p:cNvPr>
            <p:cNvSpPr/>
            <p:nvPr/>
          </p:nvSpPr>
          <p:spPr>
            <a:xfrm>
              <a:off x="7011577" y="1248133"/>
              <a:ext cx="2747572" cy="1664178"/>
            </a:xfrm>
            <a:prstGeom prst="roundRect">
              <a:avLst/>
            </a:prstGeom>
            <a:solidFill>
              <a:srgbClr val="70AD47">
                <a:lumMod val="60000"/>
                <a:lumOff val="40000"/>
              </a:srgbClr>
            </a:solidFill>
            <a:ln w="12700" cap="flat" cmpd="sng" algn="ctr">
              <a:solidFill>
                <a:srgbClr val="E7E6E6">
                  <a:hueOff val="0"/>
                  <a:satOff val="0"/>
                  <a:lumOff val="0"/>
                  <a:alphaOff val="0"/>
                </a:srgbClr>
              </a:solidFill>
              <a:prstDash val="solid"/>
              <a:miter lim="800000"/>
            </a:ln>
            <a:effectLst/>
          </p:spPr>
          <p:style>
            <a:lnRef idx="2">
              <a:scrgbClr r="0" g="0" b="0"/>
            </a:lnRef>
            <a:fillRef idx="1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</p:sp>
        <p:sp>
          <p:nvSpPr>
            <p:cNvPr id="26" name="Retângulo: Cantos Arredondados 8">
              <a:extLst>
                <a:ext uri="{FF2B5EF4-FFF2-40B4-BE49-F238E27FC236}">
                  <a16:creationId xmlns:a16="http://schemas.microsoft.com/office/drawing/2014/main" id="{9EB5F8CE-7CD2-46CE-ADAB-543BB9C2704B}"/>
                </a:ext>
              </a:extLst>
            </p:cNvPr>
            <p:cNvSpPr txBox="1"/>
            <p:nvPr/>
          </p:nvSpPr>
          <p:spPr>
            <a:xfrm>
              <a:off x="7092815" y="1329371"/>
              <a:ext cx="2585096" cy="1501702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57150" tIns="57150" rIns="57150" bIns="57150" numCol="1" spcCol="1270" anchor="ctr" anchorCtr="0">
              <a:noAutofit/>
            </a:bodyPr>
            <a:lstStyle/>
            <a:p>
              <a:pPr marL="0" lvl="0" indent="0" algn="ctr" defTabSz="66675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buNone/>
              </a:pPr>
              <a:r>
                <a:rPr lang="pt-BR" sz="1400" b="0" kern="1200" dirty="0">
                  <a:solidFill>
                    <a:prstClr val="black"/>
                  </a:solidFill>
                  <a:latin typeface="Exo 2.0" panose="00000500000000000000" pitchFamily="50" charset="0"/>
                  <a:ea typeface="+mn-ea"/>
                  <a:cs typeface="+mn-cs"/>
                </a:rPr>
                <a:t>Fortalecimento e Qualificação da Governança Regional do Setor</a:t>
              </a:r>
            </a:p>
          </p:txBody>
        </p:sp>
      </p:grpSp>
      <p:grpSp>
        <p:nvGrpSpPr>
          <p:cNvPr id="18" name="Agrupar 17">
            <a:extLst>
              <a:ext uri="{FF2B5EF4-FFF2-40B4-BE49-F238E27FC236}">
                <a16:creationId xmlns:a16="http://schemas.microsoft.com/office/drawing/2014/main" id="{583F5E61-240C-401C-A96E-C58470394C54}"/>
              </a:ext>
            </a:extLst>
          </p:cNvPr>
          <p:cNvGrpSpPr/>
          <p:nvPr/>
        </p:nvGrpSpPr>
        <p:grpSpPr>
          <a:xfrm>
            <a:off x="8799227" y="5726243"/>
            <a:ext cx="3195404" cy="836426"/>
            <a:chOff x="2955561" y="2515443"/>
            <a:chExt cx="5231569" cy="1274048"/>
          </a:xfrm>
        </p:grpSpPr>
        <p:pic>
          <p:nvPicPr>
            <p:cNvPr id="31" name="object 7">
              <a:extLst>
                <a:ext uri="{FF2B5EF4-FFF2-40B4-BE49-F238E27FC236}">
                  <a16:creationId xmlns:a16="http://schemas.microsoft.com/office/drawing/2014/main" id="{664F1C79-F67E-4325-838B-96E5BC574451}"/>
                </a:ext>
              </a:extLst>
            </p:cNvPr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2955561" y="2595796"/>
              <a:ext cx="3283876" cy="1142811"/>
            </a:xfrm>
            <a:prstGeom prst="rect">
              <a:avLst/>
            </a:prstGeom>
          </p:spPr>
        </p:pic>
        <p:pic>
          <p:nvPicPr>
            <p:cNvPr id="32" name="Imagem 31">
              <a:extLst>
                <a:ext uri="{FF2B5EF4-FFF2-40B4-BE49-F238E27FC236}">
                  <a16:creationId xmlns:a16="http://schemas.microsoft.com/office/drawing/2014/main" id="{CF627A8B-FB8A-4CBB-876E-84F4CEDF00AB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932179" y="2515443"/>
              <a:ext cx="2254951" cy="1274048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298112587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ítulo 1"/>
          <p:cNvSpPr txBox="1">
            <a:spLocks/>
          </p:cNvSpPr>
          <p:nvPr/>
        </p:nvSpPr>
        <p:spPr>
          <a:xfrm>
            <a:off x="913307" y="2865794"/>
            <a:ext cx="4355134" cy="2448411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>
            <a:lvl1pPr algn="ctr">
              <a:lnSpc>
                <a:spcPct val="90000"/>
              </a:lnSpc>
              <a:spcBef>
                <a:spcPct val="0"/>
              </a:spcBef>
              <a:buNone/>
              <a:defRPr sz="4000" b="1">
                <a:solidFill>
                  <a:schemeClr val="tx1">
                    <a:lumMod val="65000"/>
                    <a:lumOff val="35000"/>
                  </a:schemeClr>
                </a:solidFill>
                <a:latin typeface="Segoe UI Light" panose="020B0502040204020203" pitchFamily="34" charset="0"/>
                <a:ea typeface="+mj-ea"/>
                <a:cs typeface="Segoe UI Light" panose="020B0502040204020203" pitchFamily="34" charset="0"/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60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kumimoji="0" lang="pt-BR" sz="2000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Exo 2.0" panose="00000500000000000000" pitchFamily="50" charset="0"/>
              </a:rPr>
              <a:t>Objetivo: 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60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lang="pt-BR" sz="2000" b="0" dirty="0">
                <a:solidFill>
                  <a:schemeClr val="tx1"/>
                </a:solidFill>
                <a:latin typeface="Exo 2.0" panose="00000500000000000000" pitchFamily="50" charset="0"/>
              </a:rPr>
              <a:t>Construção das políticas públicas de turismo e de desenvolvimento, a partir do Projeto Estratégico da Região.</a:t>
            </a:r>
            <a:endParaRPr kumimoji="0" lang="pt-BR" sz="20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Exo 2.0" panose="00000500000000000000" pitchFamily="50" charset="0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60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endParaRPr kumimoji="0" lang="pt-BR" sz="20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lumMod val="65000"/>
                  <a:lumOff val="35000"/>
                </a:prstClr>
              </a:solidFill>
              <a:effectLst/>
              <a:uLnTx/>
              <a:uFillTx/>
              <a:latin typeface="Exo 2.0" panose="00000500000000000000" pitchFamily="50" charset="0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1200"/>
              </a:spcBef>
              <a:spcAft>
                <a:spcPts val="1200"/>
              </a:spcAft>
              <a:buClrTx/>
              <a:buSzTx/>
              <a:buFontTx/>
              <a:buNone/>
              <a:tabLst/>
              <a:defRPr/>
            </a:pPr>
            <a:endParaRPr kumimoji="0" lang="pt-BR" sz="20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lumMod val="65000"/>
                  <a:lumOff val="35000"/>
                </a:prstClr>
              </a:solidFill>
              <a:effectLst/>
              <a:uLnTx/>
              <a:uFillTx/>
              <a:latin typeface="Exo 2.0" panose="00000500000000000000" pitchFamily="50" charset="0"/>
            </a:endParaRPr>
          </a:p>
        </p:txBody>
      </p:sp>
      <p:sp>
        <p:nvSpPr>
          <p:cNvPr id="7" name="Título 1">
            <a:extLst>
              <a:ext uri="{FF2B5EF4-FFF2-40B4-BE49-F238E27FC236}">
                <a16:creationId xmlns:a16="http://schemas.microsoft.com/office/drawing/2014/main" id="{82DC9D0C-9289-47FB-914B-734236DB71E8}"/>
              </a:ext>
            </a:extLst>
          </p:cNvPr>
          <p:cNvSpPr txBox="1">
            <a:spLocks/>
          </p:cNvSpPr>
          <p:nvPr/>
        </p:nvSpPr>
        <p:spPr>
          <a:xfrm>
            <a:off x="5647203" y="2879862"/>
            <a:ext cx="6760395" cy="2522132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>
            <a:lvl1pPr algn="ctr">
              <a:lnSpc>
                <a:spcPct val="90000"/>
              </a:lnSpc>
              <a:spcBef>
                <a:spcPct val="0"/>
              </a:spcBef>
              <a:buNone/>
              <a:defRPr sz="4000" b="1">
                <a:solidFill>
                  <a:schemeClr val="tx1">
                    <a:lumMod val="65000"/>
                    <a:lumOff val="35000"/>
                  </a:schemeClr>
                </a:solidFill>
                <a:latin typeface="Segoe UI Light" panose="020B0502040204020203" pitchFamily="34" charset="0"/>
                <a:ea typeface="+mj-ea"/>
                <a:cs typeface="Segoe UI Light" panose="020B0502040204020203" pitchFamily="34" charset="0"/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60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kumimoji="0" lang="pt-BR" sz="2000" b="1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Exo 2.0" panose="00000500000000000000" pitchFamily="50" charset="0"/>
              </a:rPr>
              <a:t>Procedimentos metodológicos</a:t>
            </a:r>
            <a:r>
              <a:rPr kumimoji="0" lang="pt-BR" sz="2000" b="0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Exo 2.0" panose="00000500000000000000" pitchFamily="50" charset="0"/>
              </a:rPr>
              <a:t>: </a:t>
            </a: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ts val="600"/>
              </a:spcBef>
              <a:spcAft>
                <a:spcPts val="60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pt-BR" sz="2000" b="0" dirty="0">
                <a:solidFill>
                  <a:schemeClr val="tx1"/>
                </a:solidFill>
                <a:latin typeface="Exo 2.0" panose="00000500000000000000" pitchFamily="50" charset="0"/>
              </a:rPr>
              <a:t>Realização de palestra no município para alinhamento dos participantes.</a:t>
            </a:r>
            <a:endParaRPr kumimoji="0" lang="pt-BR" sz="20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Exo 2.0" panose="00000500000000000000" pitchFamily="50" charset="0"/>
            </a:endParaRP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ts val="600"/>
              </a:spcBef>
              <a:spcAft>
                <a:spcPts val="60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pt-BR" sz="2000" b="0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Exo 2.0" panose="00000500000000000000" pitchFamily="50" charset="0"/>
              </a:rPr>
              <a:t>Workshop de construção do p</a:t>
            </a:r>
            <a:r>
              <a:rPr kumimoji="0" lang="pt-BR" sz="2000" b="0" i="0" u="none" strike="noStrike" kern="1200" cap="none" spc="0" normalizeH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Exo 2.0" panose="00000500000000000000" pitchFamily="50" charset="0"/>
              </a:rPr>
              <a:t>lano.</a:t>
            </a: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ts val="600"/>
              </a:spcBef>
              <a:spcAft>
                <a:spcPts val="60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pt-BR" sz="2000" b="0" baseline="0" dirty="0">
                <a:solidFill>
                  <a:schemeClr val="tx1"/>
                </a:solidFill>
                <a:latin typeface="Exo 2.0" panose="00000500000000000000" pitchFamily="50" charset="0"/>
              </a:rPr>
              <a:t>Elaboração</a:t>
            </a:r>
            <a:r>
              <a:rPr lang="pt-BR" sz="2000" b="0" dirty="0">
                <a:solidFill>
                  <a:schemeClr val="tx1"/>
                </a:solidFill>
                <a:latin typeface="Exo 2.0" panose="00000500000000000000" pitchFamily="50" charset="0"/>
              </a:rPr>
              <a:t> do Planos Municipais.</a:t>
            </a:r>
            <a:endParaRPr kumimoji="0" lang="pt-BR" sz="20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Exo 2.0" panose="00000500000000000000" pitchFamily="50" charset="0"/>
            </a:endParaRPr>
          </a:p>
        </p:txBody>
      </p:sp>
      <p:sp>
        <p:nvSpPr>
          <p:cNvPr id="12" name="Retângulo 11">
            <a:extLst>
              <a:ext uri="{FF2B5EF4-FFF2-40B4-BE49-F238E27FC236}">
                <a16:creationId xmlns:a16="http://schemas.microsoft.com/office/drawing/2014/main" id="{5CD57E0E-6590-42D8-AA20-005DEC907F52}"/>
              </a:ext>
            </a:extLst>
          </p:cNvPr>
          <p:cNvSpPr/>
          <p:nvPr/>
        </p:nvSpPr>
        <p:spPr>
          <a:xfrm>
            <a:off x="4881489" y="6654018"/>
            <a:ext cx="2349305" cy="203982"/>
          </a:xfrm>
          <a:prstGeom prst="rect">
            <a:avLst/>
          </a:prstGeom>
          <a:solidFill>
            <a:schemeClr val="bg1"/>
          </a:solidFill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 dirty="0"/>
          </a:p>
        </p:txBody>
      </p:sp>
      <p:sp>
        <p:nvSpPr>
          <p:cNvPr id="15" name="object 8">
            <a:extLst>
              <a:ext uri="{FF2B5EF4-FFF2-40B4-BE49-F238E27FC236}">
                <a16:creationId xmlns:a16="http://schemas.microsoft.com/office/drawing/2014/main" id="{517FD1E7-EFA7-45ED-B113-CCF67A26B350}"/>
              </a:ext>
            </a:extLst>
          </p:cNvPr>
          <p:cNvSpPr/>
          <p:nvPr/>
        </p:nvSpPr>
        <p:spPr>
          <a:xfrm>
            <a:off x="761" y="6586727"/>
            <a:ext cx="12192000" cy="29209"/>
          </a:xfrm>
          <a:custGeom>
            <a:avLst/>
            <a:gdLst/>
            <a:ahLst/>
            <a:cxnLst/>
            <a:rect l="l" t="t" r="r" b="b"/>
            <a:pathLst>
              <a:path w="12192000" h="29209">
                <a:moveTo>
                  <a:pt x="0" y="28956"/>
                </a:moveTo>
                <a:lnTo>
                  <a:pt x="12192000" y="28956"/>
                </a:lnTo>
                <a:lnTo>
                  <a:pt x="12192000" y="0"/>
                </a:lnTo>
                <a:lnTo>
                  <a:pt x="0" y="0"/>
                </a:lnTo>
                <a:lnTo>
                  <a:pt x="0" y="28956"/>
                </a:lnTo>
                <a:close/>
              </a:path>
            </a:pathLst>
          </a:custGeom>
          <a:solidFill>
            <a:srgbClr val="71EB35"/>
          </a:solidFill>
        </p:spPr>
        <p:txBody>
          <a:bodyPr wrap="square" lIns="0" tIns="0" rIns="0" bIns="0" rtlCol="0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>
              <a:ln>
                <a:noFill/>
              </a:ln>
              <a:solidFill>
                <a:srgbClr val="596459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8" name="Seta: para a Direita 17">
            <a:extLst>
              <a:ext uri="{FF2B5EF4-FFF2-40B4-BE49-F238E27FC236}">
                <a16:creationId xmlns:a16="http://schemas.microsoft.com/office/drawing/2014/main" id="{318EDF12-E81C-476B-ABDD-FFCFA0D30128}"/>
              </a:ext>
            </a:extLst>
          </p:cNvPr>
          <p:cNvSpPr/>
          <p:nvPr/>
        </p:nvSpPr>
        <p:spPr>
          <a:xfrm>
            <a:off x="4670474" y="0"/>
            <a:ext cx="7314883" cy="2477636"/>
          </a:xfrm>
          <a:prstGeom prst="rightArrow">
            <a:avLst/>
          </a:prstGeom>
          <a:solidFill>
            <a:schemeClr val="accent6">
              <a:lumMod val="40000"/>
              <a:lumOff val="60000"/>
            </a:schemeClr>
          </a:solidFill>
        </p:spPr>
        <p:style>
          <a:lnRef idx="0">
            <a:schemeClr val="dk2">
              <a:hueOff val="0"/>
              <a:satOff val="0"/>
              <a:lumOff val="0"/>
              <a:alphaOff val="0"/>
            </a:schemeClr>
          </a:lnRef>
          <a:fillRef idx="1">
            <a:scrgbClr r="0" g="0" b="0"/>
          </a:fillRef>
          <a:effectRef idx="0">
            <a:schemeClr val="dk2">
              <a:tint val="40000"/>
              <a:hueOff val="0"/>
              <a:satOff val="0"/>
              <a:lumOff val="0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  <p:txBody>
          <a:bodyPr/>
          <a:lstStyle/>
          <a:p>
            <a:endParaRPr lang="pt-BR" dirty="0"/>
          </a:p>
        </p:txBody>
      </p:sp>
      <p:grpSp>
        <p:nvGrpSpPr>
          <p:cNvPr id="19" name="Agrupar 18">
            <a:extLst>
              <a:ext uri="{FF2B5EF4-FFF2-40B4-BE49-F238E27FC236}">
                <a16:creationId xmlns:a16="http://schemas.microsoft.com/office/drawing/2014/main" id="{E06980B6-3193-4055-A1FE-511F9F1B977F}"/>
              </a:ext>
            </a:extLst>
          </p:cNvPr>
          <p:cNvGrpSpPr/>
          <p:nvPr/>
        </p:nvGrpSpPr>
        <p:grpSpPr>
          <a:xfrm>
            <a:off x="4797083" y="633046"/>
            <a:ext cx="1899139" cy="1207809"/>
            <a:chOff x="504539" y="1249315"/>
            <a:chExt cx="2601121" cy="1661815"/>
          </a:xfrm>
          <a:solidFill>
            <a:schemeClr val="accent6">
              <a:lumMod val="75000"/>
            </a:schemeClr>
          </a:solidFill>
        </p:grpSpPr>
        <p:sp>
          <p:nvSpPr>
            <p:cNvPr id="20" name="Retângulo: Cantos Arredondados 19">
              <a:extLst>
                <a:ext uri="{FF2B5EF4-FFF2-40B4-BE49-F238E27FC236}">
                  <a16:creationId xmlns:a16="http://schemas.microsoft.com/office/drawing/2014/main" id="{FEBFA22A-77B2-4311-9EC7-10D36CDF6397}"/>
                </a:ext>
              </a:extLst>
            </p:cNvPr>
            <p:cNvSpPr/>
            <p:nvPr/>
          </p:nvSpPr>
          <p:spPr>
            <a:xfrm>
              <a:off x="504539" y="1249315"/>
              <a:ext cx="2601121" cy="1661815"/>
            </a:xfrm>
            <a:prstGeom prst="roundRect">
              <a:avLst/>
            </a:prstGeom>
            <a:solidFill>
              <a:schemeClr val="accent6">
                <a:lumMod val="60000"/>
                <a:lumOff val="40000"/>
              </a:schemeClr>
            </a:solidFill>
            <a:ln w="12700" cap="flat" cmpd="sng" algn="ctr">
              <a:solidFill>
                <a:srgbClr val="E7E6E6">
                  <a:hueOff val="0"/>
                  <a:satOff val="0"/>
                  <a:lumOff val="0"/>
                  <a:alphaOff val="0"/>
                </a:srgbClr>
              </a:solidFill>
              <a:prstDash val="solid"/>
              <a:miter lim="800000"/>
            </a:ln>
            <a:effectLst/>
          </p:spPr>
          <p:style>
            <a:lnRef idx="2">
              <a:scrgbClr r="0" g="0" b="0"/>
            </a:lnRef>
            <a:fillRef idx="1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</p:sp>
        <p:sp>
          <p:nvSpPr>
            <p:cNvPr id="21" name="Retângulo: Cantos Arredondados 4">
              <a:extLst>
                <a:ext uri="{FF2B5EF4-FFF2-40B4-BE49-F238E27FC236}">
                  <a16:creationId xmlns:a16="http://schemas.microsoft.com/office/drawing/2014/main" id="{AA56E371-3257-4351-A36F-B05A050BC20B}"/>
                </a:ext>
              </a:extLst>
            </p:cNvPr>
            <p:cNvSpPr txBox="1"/>
            <p:nvPr/>
          </p:nvSpPr>
          <p:spPr>
            <a:xfrm>
              <a:off x="652121" y="1478909"/>
              <a:ext cx="2280129" cy="1351099"/>
            </a:xfrm>
            <a:prstGeom prst="rect">
              <a:avLst/>
            </a:prstGeom>
            <a:solidFill>
              <a:schemeClr val="accent6">
                <a:lumMod val="60000"/>
                <a:lumOff val="40000"/>
              </a:schemeClr>
            </a:solidFill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57150" tIns="57150" rIns="57150" bIns="57150" numCol="1" spcCol="1270" anchor="ctr" anchorCtr="0">
              <a:noAutofit/>
            </a:bodyPr>
            <a:lstStyle/>
            <a:p>
              <a:pPr marL="0" lvl="0" indent="0" algn="ctr" defTabSz="66675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buNone/>
              </a:pPr>
              <a:r>
                <a:rPr lang="pt-BR" sz="1400" b="0" kern="1200" dirty="0">
                  <a:solidFill>
                    <a:prstClr val="black"/>
                  </a:solidFill>
                  <a:latin typeface="Exo 2.0" panose="00000500000000000000" pitchFamily="50" charset="0"/>
                  <a:ea typeface="+mn-ea"/>
                  <a:cs typeface="+mn-cs"/>
                </a:rPr>
                <a:t>Engajamento e Comprometimento </a:t>
              </a:r>
              <a:r>
                <a:rPr lang="pt-BR" sz="1400" dirty="0">
                  <a:solidFill>
                    <a:prstClr val="black"/>
                  </a:solidFill>
                  <a:latin typeface="Exo 2.0" panose="00000500000000000000" pitchFamily="50" charset="0"/>
                </a:rPr>
                <a:t>P</a:t>
              </a:r>
              <a:r>
                <a:rPr lang="pt-BR" sz="1400" b="0" kern="1200" dirty="0">
                  <a:solidFill>
                    <a:prstClr val="black"/>
                  </a:solidFill>
                  <a:latin typeface="Exo 2.0" panose="00000500000000000000" pitchFamily="50" charset="0"/>
                  <a:ea typeface="+mn-ea"/>
                  <a:cs typeface="+mn-cs"/>
                </a:rPr>
                <a:t>oder Público</a:t>
              </a:r>
            </a:p>
          </p:txBody>
        </p:sp>
      </p:grpSp>
      <p:grpSp>
        <p:nvGrpSpPr>
          <p:cNvPr id="22" name="Agrupar 21">
            <a:extLst>
              <a:ext uri="{FF2B5EF4-FFF2-40B4-BE49-F238E27FC236}">
                <a16:creationId xmlns:a16="http://schemas.microsoft.com/office/drawing/2014/main" id="{F5F66AE4-D37E-41FF-9039-B4EFF421EB85}"/>
              </a:ext>
            </a:extLst>
          </p:cNvPr>
          <p:cNvGrpSpPr/>
          <p:nvPr/>
        </p:nvGrpSpPr>
        <p:grpSpPr>
          <a:xfrm>
            <a:off x="6935371" y="618979"/>
            <a:ext cx="1882301" cy="1221875"/>
            <a:chOff x="3869492" y="1246952"/>
            <a:chExt cx="2604022" cy="1664178"/>
          </a:xfrm>
          <a:solidFill>
            <a:schemeClr val="accent6">
              <a:lumMod val="75000"/>
            </a:schemeClr>
          </a:solidFill>
        </p:grpSpPr>
        <p:sp>
          <p:nvSpPr>
            <p:cNvPr id="23" name="Retângulo: Cantos Arredondados 22">
              <a:extLst>
                <a:ext uri="{FF2B5EF4-FFF2-40B4-BE49-F238E27FC236}">
                  <a16:creationId xmlns:a16="http://schemas.microsoft.com/office/drawing/2014/main" id="{51497691-8FEF-436C-8C37-E658D2E15DB3}"/>
                </a:ext>
              </a:extLst>
            </p:cNvPr>
            <p:cNvSpPr/>
            <p:nvPr/>
          </p:nvSpPr>
          <p:spPr>
            <a:xfrm>
              <a:off x="3869492" y="1246952"/>
              <a:ext cx="2604022" cy="1664178"/>
            </a:xfrm>
            <a:prstGeom prst="roundRect">
              <a:avLst/>
            </a:prstGeom>
            <a:grpFill/>
            <a:ln w="12700" cap="flat" cmpd="sng" algn="ctr">
              <a:solidFill>
                <a:srgbClr val="E7E6E6">
                  <a:hueOff val="0"/>
                  <a:satOff val="0"/>
                  <a:lumOff val="0"/>
                  <a:alphaOff val="0"/>
                </a:srgbClr>
              </a:solidFill>
              <a:prstDash val="solid"/>
              <a:miter lim="800000"/>
            </a:ln>
            <a:effectLst/>
          </p:spPr>
          <p:style>
            <a:lnRef idx="2">
              <a:scrgbClr r="0" g="0" b="0"/>
            </a:lnRef>
            <a:fillRef idx="1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</p:sp>
        <p:sp>
          <p:nvSpPr>
            <p:cNvPr id="24" name="Retângulo: Cantos Arredondados 6">
              <a:extLst>
                <a:ext uri="{FF2B5EF4-FFF2-40B4-BE49-F238E27FC236}">
                  <a16:creationId xmlns:a16="http://schemas.microsoft.com/office/drawing/2014/main" id="{771A2A7E-8207-4456-90F1-C69CB8D53E9C}"/>
                </a:ext>
              </a:extLst>
            </p:cNvPr>
            <p:cNvSpPr txBox="1"/>
            <p:nvPr/>
          </p:nvSpPr>
          <p:spPr>
            <a:xfrm>
              <a:off x="4025185" y="1381071"/>
              <a:ext cx="2367088" cy="1448822"/>
            </a:xfrm>
            <a:prstGeom prst="rect">
              <a:avLst/>
            </a:prstGeom>
            <a:grpFill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57150" tIns="57150" rIns="57150" bIns="57150" numCol="1" spcCol="1270" anchor="ctr" anchorCtr="0">
              <a:noAutofit/>
            </a:bodyPr>
            <a:lstStyle/>
            <a:p>
              <a:pPr marL="0" lvl="0" indent="0" algn="ctr" defTabSz="66675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buNone/>
              </a:pPr>
              <a:r>
                <a:rPr lang="pt-BR" sz="1400" b="0" kern="1200" dirty="0">
                  <a:solidFill>
                    <a:prstClr val="black"/>
                  </a:solidFill>
                  <a:latin typeface="Exo 2.0" panose="00000500000000000000" pitchFamily="50" charset="0"/>
                  <a:ea typeface="+mn-ea"/>
                  <a:cs typeface="+mn-cs"/>
                </a:rPr>
                <a:t>Elaboração dos Planos </a:t>
              </a:r>
              <a:r>
                <a:rPr lang="pt-BR" sz="1400" dirty="0">
                  <a:solidFill>
                    <a:prstClr val="black"/>
                  </a:solidFill>
                  <a:latin typeface="Exo 2.0" panose="00000500000000000000" pitchFamily="50" charset="0"/>
                </a:rPr>
                <a:t>M</a:t>
              </a:r>
              <a:r>
                <a:rPr lang="pt-BR" sz="1400" b="0" kern="1200" dirty="0">
                  <a:solidFill>
                    <a:prstClr val="black"/>
                  </a:solidFill>
                  <a:latin typeface="Exo 2.0" panose="00000500000000000000" pitchFamily="50" charset="0"/>
                  <a:ea typeface="+mn-ea"/>
                  <a:cs typeface="+mn-cs"/>
                </a:rPr>
                <a:t>unicipais de Turismo</a:t>
              </a:r>
            </a:p>
          </p:txBody>
        </p:sp>
      </p:grpSp>
      <p:grpSp>
        <p:nvGrpSpPr>
          <p:cNvPr id="25" name="Agrupar 24">
            <a:extLst>
              <a:ext uri="{FF2B5EF4-FFF2-40B4-BE49-F238E27FC236}">
                <a16:creationId xmlns:a16="http://schemas.microsoft.com/office/drawing/2014/main" id="{AADAFD6C-2F4C-456D-B994-019A4E3E5F99}"/>
              </a:ext>
            </a:extLst>
          </p:cNvPr>
          <p:cNvGrpSpPr/>
          <p:nvPr/>
        </p:nvGrpSpPr>
        <p:grpSpPr>
          <a:xfrm>
            <a:off x="9017390" y="618978"/>
            <a:ext cx="1777623" cy="1237123"/>
            <a:chOff x="7011577" y="1248133"/>
            <a:chExt cx="2747572" cy="1664178"/>
          </a:xfrm>
        </p:grpSpPr>
        <p:sp>
          <p:nvSpPr>
            <p:cNvPr id="26" name="Retângulo: Cantos Arredondados 25">
              <a:extLst>
                <a:ext uri="{FF2B5EF4-FFF2-40B4-BE49-F238E27FC236}">
                  <a16:creationId xmlns:a16="http://schemas.microsoft.com/office/drawing/2014/main" id="{EECA7001-81C6-4D36-B56D-C2EC464E9D88}"/>
                </a:ext>
              </a:extLst>
            </p:cNvPr>
            <p:cNvSpPr/>
            <p:nvPr/>
          </p:nvSpPr>
          <p:spPr>
            <a:xfrm>
              <a:off x="7011577" y="1248133"/>
              <a:ext cx="2747572" cy="1664178"/>
            </a:xfrm>
            <a:prstGeom prst="roundRect">
              <a:avLst/>
            </a:prstGeom>
            <a:solidFill>
              <a:srgbClr val="70AD47">
                <a:lumMod val="60000"/>
                <a:lumOff val="40000"/>
              </a:srgbClr>
            </a:solidFill>
            <a:ln w="12700" cap="flat" cmpd="sng" algn="ctr">
              <a:solidFill>
                <a:srgbClr val="E7E6E6">
                  <a:hueOff val="0"/>
                  <a:satOff val="0"/>
                  <a:lumOff val="0"/>
                  <a:alphaOff val="0"/>
                </a:srgbClr>
              </a:solidFill>
              <a:prstDash val="solid"/>
              <a:miter lim="800000"/>
            </a:ln>
            <a:effectLst/>
          </p:spPr>
          <p:style>
            <a:lnRef idx="2">
              <a:scrgbClr r="0" g="0" b="0"/>
            </a:lnRef>
            <a:fillRef idx="1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</p:sp>
        <p:sp>
          <p:nvSpPr>
            <p:cNvPr id="27" name="Retângulo: Cantos Arredondados 8">
              <a:extLst>
                <a:ext uri="{FF2B5EF4-FFF2-40B4-BE49-F238E27FC236}">
                  <a16:creationId xmlns:a16="http://schemas.microsoft.com/office/drawing/2014/main" id="{507AF43B-6902-4C16-880A-931F3C81DE7E}"/>
                </a:ext>
              </a:extLst>
            </p:cNvPr>
            <p:cNvSpPr txBox="1"/>
            <p:nvPr/>
          </p:nvSpPr>
          <p:spPr>
            <a:xfrm>
              <a:off x="7092815" y="1329371"/>
              <a:ext cx="2585096" cy="1501702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57150" tIns="57150" rIns="57150" bIns="57150" numCol="1" spcCol="1270" anchor="ctr" anchorCtr="0">
              <a:noAutofit/>
            </a:bodyPr>
            <a:lstStyle/>
            <a:p>
              <a:pPr marL="0" lvl="0" indent="0" algn="ctr" defTabSz="66675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buNone/>
              </a:pPr>
              <a:r>
                <a:rPr lang="pt-BR" sz="1400" b="0" kern="1200" dirty="0">
                  <a:solidFill>
                    <a:prstClr val="black"/>
                  </a:solidFill>
                  <a:latin typeface="Exo 2.0" panose="00000500000000000000" pitchFamily="50" charset="0"/>
                  <a:ea typeface="+mn-ea"/>
                  <a:cs typeface="+mn-cs"/>
                </a:rPr>
                <a:t>Fortalecimento e Qualificação da Governança Regional do Setor</a:t>
              </a:r>
            </a:p>
          </p:txBody>
        </p:sp>
      </p:grpSp>
      <p:grpSp>
        <p:nvGrpSpPr>
          <p:cNvPr id="28" name="Agrupar 27">
            <a:extLst>
              <a:ext uri="{FF2B5EF4-FFF2-40B4-BE49-F238E27FC236}">
                <a16:creationId xmlns:a16="http://schemas.microsoft.com/office/drawing/2014/main" id="{F9AB47B6-83E9-4458-B3D8-6A6D94252FF4}"/>
              </a:ext>
            </a:extLst>
          </p:cNvPr>
          <p:cNvGrpSpPr/>
          <p:nvPr/>
        </p:nvGrpSpPr>
        <p:grpSpPr>
          <a:xfrm>
            <a:off x="8799227" y="5726243"/>
            <a:ext cx="3195404" cy="836426"/>
            <a:chOff x="2955561" y="2515443"/>
            <a:chExt cx="5231569" cy="1274048"/>
          </a:xfrm>
        </p:grpSpPr>
        <p:pic>
          <p:nvPicPr>
            <p:cNvPr id="29" name="object 7">
              <a:extLst>
                <a:ext uri="{FF2B5EF4-FFF2-40B4-BE49-F238E27FC236}">
                  <a16:creationId xmlns:a16="http://schemas.microsoft.com/office/drawing/2014/main" id="{B1C330CF-72A0-4CA0-8693-69AEFCB24DF4}"/>
                </a:ext>
              </a:extLst>
            </p:cNvPr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2955561" y="2595796"/>
              <a:ext cx="3283876" cy="1142811"/>
            </a:xfrm>
            <a:prstGeom prst="rect">
              <a:avLst/>
            </a:prstGeom>
          </p:spPr>
        </p:pic>
        <p:pic>
          <p:nvPicPr>
            <p:cNvPr id="30" name="Imagem 29">
              <a:extLst>
                <a:ext uri="{FF2B5EF4-FFF2-40B4-BE49-F238E27FC236}">
                  <a16:creationId xmlns:a16="http://schemas.microsoft.com/office/drawing/2014/main" id="{A72AF9E7-2793-4F27-9289-2C99C3B79F02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932179" y="2515443"/>
              <a:ext cx="2254951" cy="1274048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298861583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ítulo 1"/>
          <p:cNvSpPr txBox="1">
            <a:spLocks/>
          </p:cNvSpPr>
          <p:nvPr/>
        </p:nvSpPr>
        <p:spPr>
          <a:xfrm>
            <a:off x="732115" y="2656863"/>
            <a:ext cx="4529201" cy="2135708"/>
          </a:xfrm>
          <a:prstGeom prst="rect">
            <a:avLst/>
          </a:prstGeom>
        </p:spPr>
        <p:txBody>
          <a:bodyPr vert="horz" lIns="91440" tIns="45720" rIns="91440" bIns="45720" rtlCol="0" anchor="t">
            <a:noAutofit/>
          </a:bodyPr>
          <a:lstStyle>
            <a:lvl1pPr algn="ctr">
              <a:lnSpc>
                <a:spcPct val="90000"/>
              </a:lnSpc>
              <a:spcBef>
                <a:spcPct val="0"/>
              </a:spcBef>
              <a:buNone/>
              <a:defRPr sz="4000" b="1">
                <a:solidFill>
                  <a:schemeClr val="tx1">
                    <a:lumMod val="65000"/>
                    <a:lumOff val="35000"/>
                  </a:schemeClr>
                </a:solidFill>
                <a:latin typeface="Segoe UI Light" panose="020B0502040204020203" pitchFamily="34" charset="0"/>
                <a:ea typeface="+mj-ea"/>
                <a:cs typeface="Segoe UI Light" panose="020B0502040204020203" pitchFamily="34" charset="0"/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60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kumimoji="0" lang="pt-BR" sz="2000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Exo 2.0" panose="00000500000000000000" pitchFamily="50" charset="0"/>
              </a:rPr>
              <a:t>Objetivos: 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60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kumimoji="0" lang="pt-BR" sz="2000" b="0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Exo 2.0" panose="00000500000000000000" pitchFamily="50" charset="0"/>
              </a:rPr>
              <a:t>Desenvolvimento</a:t>
            </a:r>
            <a:r>
              <a:rPr kumimoji="0" lang="pt-BR" sz="2000" b="0" i="0" u="none" strike="noStrike" kern="1200" cap="none" spc="0" normalizeH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Exo 2.0" panose="00000500000000000000" pitchFamily="50" charset="0"/>
              </a:rPr>
              <a:t> e qualificação da governança regional.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60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lang="pt-BR" sz="2000" b="0" dirty="0">
                <a:solidFill>
                  <a:schemeClr val="tx1"/>
                </a:solidFill>
                <a:latin typeface="Exo 2.0" panose="00000500000000000000" pitchFamily="50" charset="0"/>
              </a:rPr>
              <a:t>Fortalecimento dos Conselhos Municipais.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60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endParaRPr kumimoji="0" lang="pt-BR" sz="200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Exo 2.0" panose="00000500000000000000" pitchFamily="50" charset="0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1200"/>
              </a:spcBef>
              <a:spcAft>
                <a:spcPts val="1200"/>
              </a:spcAft>
              <a:buClrTx/>
              <a:buSzTx/>
              <a:buFontTx/>
              <a:buNone/>
              <a:tabLst/>
              <a:defRPr/>
            </a:pPr>
            <a:endParaRPr kumimoji="0" lang="pt-BR" sz="200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Exo 2.0" panose="00000500000000000000" pitchFamily="50" charset="0"/>
            </a:endParaRPr>
          </a:p>
        </p:txBody>
      </p:sp>
      <p:sp>
        <p:nvSpPr>
          <p:cNvPr id="7" name="Título 1">
            <a:extLst>
              <a:ext uri="{FF2B5EF4-FFF2-40B4-BE49-F238E27FC236}">
                <a16:creationId xmlns:a16="http://schemas.microsoft.com/office/drawing/2014/main" id="{82DC9D0C-9289-47FB-914B-734236DB71E8}"/>
              </a:ext>
            </a:extLst>
          </p:cNvPr>
          <p:cNvSpPr txBox="1">
            <a:spLocks/>
          </p:cNvSpPr>
          <p:nvPr/>
        </p:nvSpPr>
        <p:spPr>
          <a:xfrm>
            <a:off x="5233775" y="2701415"/>
            <a:ext cx="6958225" cy="3276314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>
            <a:lvl1pPr algn="ctr">
              <a:lnSpc>
                <a:spcPct val="90000"/>
              </a:lnSpc>
              <a:spcBef>
                <a:spcPct val="0"/>
              </a:spcBef>
              <a:buNone/>
              <a:defRPr sz="4000" b="1">
                <a:solidFill>
                  <a:schemeClr val="tx1">
                    <a:lumMod val="65000"/>
                    <a:lumOff val="35000"/>
                  </a:schemeClr>
                </a:solidFill>
                <a:latin typeface="Segoe UI Light" panose="020B0502040204020203" pitchFamily="34" charset="0"/>
                <a:ea typeface="+mj-ea"/>
                <a:cs typeface="Segoe UI Light" panose="020B0502040204020203" pitchFamily="34" charset="0"/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60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kumimoji="0" lang="pt-BR" sz="2000" b="1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Exo 2.0" panose="00000500000000000000" pitchFamily="50" charset="0"/>
              </a:rPr>
              <a:t>Procedimentos metodológicos</a:t>
            </a:r>
            <a:r>
              <a:rPr kumimoji="0" lang="pt-BR" sz="2000" b="0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Exo 2.0" panose="00000500000000000000" pitchFamily="50" charset="0"/>
              </a:rPr>
              <a:t>: </a:t>
            </a:r>
          </a:p>
          <a:p>
            <a:pPr marL="342900" lvl="0" indent="-342900" algn="l">
              <a:lnSpc>
                <a:spcPct val="10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Char char="•"/>
              <a:defRPr/>
            </a:pPr>
            <a:r>
              <a:rPr lang="pt-BR" sz="2000" b="0" dirty="0">
                <a:solidFill>
                  <a:schemeClr val="tx1"/>
                </a:solidFill>
                <a:latin typeface="Exo 2.0" panose="00000500000000000000" pitchFamily="50" charset="0"/>
              </a:rPr>
              <a:t>Encontro regional de turismo de integração e alinhamento estratégico (palestra + visita na região).</a:t>
            </a:r>
          </a:p>
          <a:p>
            <a:pPr marL="342900" lvl="0" indent="-342900" algn="l">
              <a:lnSpc>
                <a:spcPct val="10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Char char="•"/>
              <a:defRPr/>
            </a:pPr>
            <a:r>
              <a:rPr kumimoji="0" lang="pt-BR" sz="2000" b="0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Exo 2.0" panose="00000500000000000000" pitchFamily="50" charset="0"/>
              </a:rPr>
              <a:t>Consultoria</a:t>
            </a:r>
            <a:r>
              <a:rPr kumimoji="0" lang="pt-BR" sz="2000" b="0" i="0" u="none" strike="noStrike" kern="1200" cap="none" spc="0" normalizeH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Exo 2.0" panose="00000500000000000000" pitchFamily="50" charset="0"/>
              </a:rPr>
              <a:t> de acompanhamento e apoio para </a:t>
            </a:r>
            <a:r>
              <a:rPr lang="pt-BR" sz="2000" b="0" dirty="0">
                <a:solidFill>
                  <a:schemeClr val="tx1"/>
                </a:solidFill>
                <a:latin typeface="Exo 2.0" panose="00000500000000000000" pitchFamily="50" charset="0"/>
              </a:rPr>
              <a:t>o</a:t>
            </a:r>
            <a:r>
              <a:rPr kumimoji="0" lang="pt-BR" sz="2000" b="0" i="0" u="none" strike="noStrike" kern="1200" cap="none" spc="0" normalizeH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Exo 2.0" panose="00000500000000000000" pitchFamily="50" charset="0"/>
              </a:rPr>
              <a:t>s conselhos municipais.</a:t>
            </a:r>
          </a:p>
          <a:p>
            <a:pPr marL="342900" lvl="0" indent="-342900" algn="l">
              <a:lnSpc>
                <a:spcPct val="10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Char char="•"/>
              <a:defRPr/>
            </a:pPr>
            <a:r>
              <a:rPr lang="pt-BR" sz="2000" b="0" dirty="0">
                <a:solidFill>
                  <a:schemeClr val="tx1"/>
                </a:solidFill>
                <a:latin typeface="Exo 2.0" panose="00000500000000000000" pitchFamily="50" charset="0"/>
              </a:rPr>
              <a:t>Visitas técnica de benchmarking (Costa Doce).</a:t>
            </a:r>
          </a:p>
          <a:p>
            <a:pPr marL="342900" lvl="0" indent="-342900" algn="l">
              <a:lnSpc>
                <a:spcPct val="10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Char char="•"/>
              <a:defRPr/>
            </a:pPr>
            <a:r>
              <a:rPr lang="pt-BR" sz="2000" b="0" dirty="0">
                <a:solidFill>
                  <a:schemeClr val="tx1"/>
                </a:solidFill>
                <a:latin typeface="Exo 2.0" panose="00000500000000000000" pitchFamily="50" charset="0"/>
              </a:rPr>
              <a:t>Participação no Festuris (novembro).</a:t>
            </a:r>
            <a:endParaRPr kumimoji="0" lang="pt-BR" sz="20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Exo 2.0" panose="00000500000000000000" pitchFamily="50" charset="0"/>
            </a:endParaRPr>
          </a:p>
        </p:txBody>
      </p:sp>
      <p:sp>
        <p:nvSpPr>
          <p:cNvPr id="12" name="Retângulo 11">
            <a:extLst>
              <a:ext uri="{FF2B5EF4-FFF2-40B4-BE49-F238E27FC236}">
                <a16:creationId xmlns:a16="http://schemas.microsoft.com/office/drawing/2014/main" id="{06AC520F-B580-4970-9886-CD069EB33145}"/>
              </a:ext>
            </a:extLst>
          </p:cNvPr>
          <p:cNvSpPr/>
          <p:nvPr/>
        </p:nvSpPr>
        <p:spPr>
          <a:xfrm>
            <a:off x="4881489" y="6654018"/>
            <a:ext cx="2349305" cy="203982"/>
          </a:xfrm>
          <a:prstGeom prst="rect">
            <a:avLst/>
          </a:prstGeom>
          <a:solidFill>
            <a:schemeClr val="bg1"/>
          </a:solidFill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 dirty="0"/>
          </a:p>
        </p:txBody>
      </p:sp>
      <p:sp>
        <p:nvSpPr>
          <p:cNvPr id="15" name="object 8">
            <a:extLst>
              <a:ext uri="{FF2B5EF4-FFF2-40B4-BE49-F238E27FC236}">
                <a16:creationId xmlns:a16="http://schemas.microsoft.com/office/drawing/2014/main" id="{06829FAF-D1DF-49B1-841E-9844A4ACD758}"/>
              </a:ext>
            </a:extLst>
          </p:cNvPr>
          <p:cNvSpPr/>
          <p:nvPr/>
        </p:nvSpPr>
        <p:spPr>
          <a:xfrm>
            <a:off x="761" y="6586727"/>
            <a:ext cx="12192000" cy="29209"/>
          </a:xfrm>
          <a:custGeom>
            <a:avLst/>
            <a:gdLst/>
            <a:ahLst/>
            <a:cxnLst/>
            <a:rect l="l" t="t" r="r" b="b"/>
            <a:pathLst>
              <a:path w="12192000" h="29209">
                <a:moveTo>
                  <a:pt x="0" y="28956"/>
                </a:moveTo>
                <a:lnTo>
                  <a:pt x="12192000" y="28956"/>
                </a:lnTo>
                <a:lnTo>
                  <a:pt x="12192000" y="0"/>
                </a:lnTo>
                <a:lnTo>
                  <a:pt x="0" y="0"/>
                </a:lnTo>
                <a:lnTo>
                  <a:pt x="0" y="28956"/>
                </a:lnTo>
                <a:close/>
              </a:path>
            </a:pathLst>
          </a:custGeom>
          <a:solidFill>
            <a:srgbClr val="71EB35"/>
          </a:solidFill>
        </p:spPr>
        <p:txBody>
          <a:bodyPr wrap="square" lIns="0" tIns="0" rIns="0" bIns="0" rtlCol="0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>
              <a:ln>
                <a:noFill/>
              </a:ln>
              <a:solidFill>
                <a:srgbClr val="596459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0" name="Seta: para a Direita 19">
            <a:extLst>
              <a:ext uri="{FF2B5EF4-FFF2-40B4-BE49-F238E27FC236}">
                <a16:creationId xmlns:a16="http://schemas.microsoft.com/office/drawing/2014/main" id="{48E5B055-63DB-40E0-80F8-0280707D711D}"/>
              </a:ext>
            </a:extLst>
          </p:cNvPr>
          <p:cNvSpPr/>
          <p:nvPr/>
        </p:nvSpPr>
        <p:spPr>
          <a:xfrm>
            <a:off x="4670474" y="0"/>
            <a:ext cx="7314883" cy="2477636"/>
          </a:xfrm>
          <a:prstGeom prst="rightArrow">
            <a:avLst/>
          </a:prstGeom>
          <a:solidFill>
            <a:schemeClr val="accent6">
              <a:lumMod val="40000"/>
              <a:lumOff val="60000"/>
            </a:schemeClr>
          </a:solidFill>
        </p:spPr>
        <p:style>
          <a:lnRef idx="0">
            <a:schemeClr val="dk2">
              <a:hueOff val="0"/>
              <a:satOff val="0"/>
              <a:lumOff val="0"/>
              <a:alphaOff val="0"/>
            </a:schemeClr>
          </a:lnRef>
          <a:fillRef idx="1">
            <a:scrgbClr r="0" g="0" b="0"/>
          </a:fillRef>
          <a:effectRef idx="0">
            <a:schemeClr val="dk2">
              <a:tint val="40000"/>
              <a:hueOff val="0"/>
              <a:satOff val="0"/>
              <a:lumOff val="0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</p:sp>
      <p:grpSp>
        <p:nvGrpSpPr>
          <p:cNvPr id="21" name="Agrupar 20">
            <a:extLst>
              <a:ext uri="{FF2B5EF4-FFF2-40B4-BE49-F238E27FC236}">
                <a16:creationId xmlns:a16="http://schemas.microsoft.com/office/drawing/2014/main" id="{9ADF45A6-3F12-4A5A-9DB7-0B351FF62F42}"/>
              </a:ext>
            </a:extLst>
          </p:cNvPr>
          <p:cNvGrpSpPr/>
          <p:nvPr/>
        </p:nvGrpSpPr>
        <p:grpSpPr>
          <a:xfrm>
            <a:off x="4797083" y="633046"/>
            <a:ext cx="1899139" cy="1207809"/>
            <a:chOff x="504539" y="1249315"/>
            <a:chExt cx="2601121" cy="1661815"/>
          </a:xfrm>
          <a:solidFill>
            <a:schemeClr val="accent6">
              <a:lumMod val="60000"/>
              <a:lumOff val="40000"/>
            </a:schemeClr>
          </a:solidFill>
        </p:grpSpPr>
        <p:sp>
          <p:nvSpPr>
            <p:cNvPr id="22" name="Retângulo: Cantos Arredondados 21">
              <a:extLst>
                <a:ext uri="{FF2B5EF4-FFF2-40B4-BE49-F238E27FC236}">
                  <a16:creationId xmlns:a16="http://schemas.microsoft.com/office/drawing/2014/main" id="{C9849B90-EC06-4BCE-8339-FC8B261FC2DE}"/>
                </a:ext>
              </a:extLst>
            </p:cNvPr>
            <p:cNvSpPr/>
            <p:nvPr/>
          </p:nvSpPr>
          <p:spPr>
            <a:xfrm>
              <a:off x="504539" y="1249315"/>
              <a:ext cx="2601121" cy="1661815"/>
            </a:xfrm>
            <a:prstGeom prst="roundRect">
              <a:avLst/>
            </a:prstGeom>
            <a:grpFill/>
            <a:ln w="12700" cap="flat" cmpd="sng" algn="ctr">
              <a:solidFill>
                <a:srgbClr val="E7E6E6">
                  <a:hueOff val="0"/>
                  <a:satOff val="0"/>
                  <a:lumOff val="0"/>
                  <a:alphaOff val="0"/>
                </a:srgbClr>
              </a:solidFill>
              <a:prstDash val="solid"/>
              <a:miter lim="800000"/>
            </a:ln>
            <a:effectLst/>
          </p:spPr>
          <p:style>
            <a:lnRef idx="2">
              <a:scrgbClr r="0" g="0" b="0"/>
            </a:lnRef>
            <a:fillRef idx="1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</p:sp>
        <p:sp>
          <p:nvSpPr>
            <p:cNvPr id="23" name="Retângulo: Cantos Arredondados 4">
              <a:extLst>
                <a:ext uri="{FF2B5EF4-FFF2-40B4-BE49-F238E27FC236}">
                  <a16:creationId xmlns:a16="http://schemas.microsoft.com/office/drawing/2014/main" id="{72758EBD-BE73-411D-AE7F-37751AE95E44}"/>
                </a:ext>
              </a:extLst>
            </p:cNvPr>
            <p:cNvSpPr txBox="1"/>
            <p:nvPr/>
          </p:nvSpPr>
          <p:spPr>
            <a:xfrm>
              <a:off x="652121" y="1478909"/>
              <a:ext cx="2280129" cy="1351099"/>
            </a:xfrm>
            <a:prstGeom prst="rect">
              <a:avLst/>
            </a:prstGeom>
            <a:grpFill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57150" tIns="57150" rIns="57150" bIns="57150" numCol="1" spcCol="1270" anchor="ctr" anchorCtr="0">
              <a:noAutofit/>
            </a:bodyPr>
            <a:lstStyle/>
            <a:p>
              <a:pPr marL="0" lvl="0" indent="0" algn="ctr" defTabSz="66675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buNone/>
              </a:pPr>
              <a:r>
                <a:rPr lang="pt-BR" sz="1400" b="0" kern="1200" dirty="0">
                  <a:solidFill>
                    <a:prstClr val="black"/>
                  </a:solidFill>
                  <a:latin typeface="Exo 2.0" panose="00000500000000000000" pitchFamily="50" charset="0"/>
                  <a:ea typeface="+mn-ea"/>
                  <a:cs typeface="+mn-cs"/>
                </a:rPr>
                <a:t>Engajamento e Comprometimento </a:t>
              </a:r>
              <a:r>
                <a:rPr lang="pt-BR" sz="1400" dirty="0">
                  <a:solidFill>
                    <a:prstClr val="black"/>
                  </a:solidFill>
                  <a:latin typeface="Exo 2.0" panose="00000500000000000000" pitchFamily="50" charset="0"/>
                </a:rPr>
                <a:t>P</a:t>
              </a:r>
              <a:r>
                <a:rPr lang="pt-BR" sz="1400" b="0" kern="1200" dirty="0">
                  <a:solidFill>
                    <a:prstClr val="black"/>
                  </a:solidFill>
                  <a:latin typeface="Exo 2.0" panose="00000500000000000000" pitchFamily="50" charset="0"/>
                  <a:ea typeface="+mn-ea"/>
                  <a:cs typeface="+mn-cs"/>
                </a:rPr>
                <a:t>oder Público</a:t>
              </a:r>
            </a:p>
          </p:txBody>
        </p:sp>
      </p:grpSp>
      <p:grpSp>
        <p:nvGrpSpPr>
          <p:cNvPr id="24" name="Agrupar 23">
            <a:extLst>
              <a:ext uri="{FF2B5EF4-FFF2-40B4-BE49-F238E27FC236}">
                <a16:creationId xmlns:a16="http://schemas.microsoft.com/office/drawing/2014/main" id="{4F7582EB-93B4-48BD-BB6D-56FA017C6EF7}"/>
              </a:ext>
            </a:extLst>
          </p:cNvPr>
          <p:cNvGrpSpPr/>
          <p:nvPr/>
        </p:nvGrpSpPr>
        <p:grpSpPr>
          <a:xfrm>
            <a:off x="6935371" y="618979"/>
            <a:ext cx="1882301" cy="1221875"/>
            <a:chOff x="3869492" y="1246952"/>
            <a:chExt cx="2604022" cy="1664178"/>
          </a:xfrm>
        </p:grpSpPr>
        <p:sp>
          <p:nvSpPr>
            <p:cNvPr id="25" name="Retângulo: Cantos Arredondados 24">
              <a:extLst>
                <a:ext uri="{FF2B5EF4-FFF2-40B4-BE49-F238E27FC236}">
                  <a16:creationId xmlns:a16="http://schemas.microsoft.com/office/drawing/2014/main" id="{86E1C32D-D7D9-4327-AE69-DCD1ED35BFBA}"/>
                </a:ext>
              </a:extLst>
            </p:cNvPr>
            <p:cNvSpPr/>
            <p:nvPr/>
          </p:nvSpPr>
          <p:spPr>
            <a:xfrm>
              <a:off x="3869492" y="1246952"/>
              <a:ext cx="2604022" cy="1664178"/>
            </a:xfrm>
            <a:prstGeom prst="roundRect">
              <a:avLst/>
            </a:prstGeom>
            <a:solidFill>
              <a:srgbClr val="70AD47">
                <a:lumMod val="60000"/>
                <a:lumOff val="40000"/>
              </a:srgbClr>
            </a:solidFill>
            <a:ln w="12700" cap="flat" cmpd="sng" algn="ctr">
              <a:solidFill>
                <a:srgbClr val="E7E6E6">
                  <a:hueOff val="0"/>
                  <a:satOff val="0"/>
                  <a:lumOff val="0"/>
                  <a:alphaOff val="0"/>
                </a:srgbClr>
              </a:solidFill>
              <a:prstDash val="solid"/>
              <a:miter lim="800000"/>
            </a:ln>
            <a:effectLst/>
          </p:spPr>
          <p:style>
            <a:lnRef idx="2">
              <a:scrgbClr r="0" g="0" b="0"/>
            </a:lnRef>
            <a:fillRef idx="1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</p:sp>
        <p:sp>
          <p:nvSpPr>
            <p:cNvPr id="26" name="Retângulo: Cantos Arredondados 6">
              <a:extLst>
                <a:ext uri="{FF2B5EF4-FFF2-40B4-BE49-F238E27FC236}">
                  <a16:creationId xmlns:a16="http://schemas.microsoft.com/office/drawing/2014/main" id="{56F137F3-DEE0-40CC-9026-0D3FB900E97C}"/>
                </a:ext>
              </a:extLst>
            </p:cNvPr>
            <p:cNvSpPr txBox="1"/>
            <p:nvPr/>
          </p:nvSpPr>
          <p:spPr>
            <a:xfrm>
              <a:off x="3950730" y="1328190"/>
              <a:ext cx="2441546" cy="1501702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57150" tIns="57150" rIns="57150" bIns="57150" numCol="1" spcCol="1270" anchor="ctr" anchorCtr="0">
              <a:noAutofit/>
            </a:bodyPr>
            <a:lstStyle/>
            <a:p>
              <a:pPr marL="0" lvl="0" indent="0" algn="ctr" defTabSz="66675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buNone/>
              </a:pPr>
              <a:r>
                <a:rPr lang="pt-BR" sz="1400" b="0" kern="1200" dirty="0">
                  <a:solidFill>
                    <a:prstClr val="black"/>
                  </a:solidFill>
                  <a:latin typeface="Exo 2.0" panose="00000500000000000000" pitchFamily="50" charset="0"/>
                  <a:ea typeface="+mn-ea"/>
                  <a:cs typeface="+mn-cs"/>
                </a:rPr>
                <a:t>Elaboração dos Planos </a:t>
              </a:r>
              <a:r>
                <a:rPr lang="pt-BR" sz="1400" dirty="0">
                  <a:solidFill>
                    <a:prstClr val="black"/>
                  </a:solidFill>
                  <a:latin typeface="Exo 2.0" panose="00000500000000000000" pitchFamily="50" charset="0"/>
                </a:rPr>
                <a:t>M</a:t>
              </a:r>
              <a:r>
                <a:rPr lang="pt-BR" sz="1400" b="0" kern="1200" dirty="0">
                  <a:solidFill>
                    <a:prstClr val="black"/>
                  </a:solidFill>
                  <a:latin typeface="Exo 2.0" panose="00000500000000000000" pitchFamily="50" charset="0"/>
                  <a:ea typeface="+mn-ea"/>
                  <a:cs typeface="+mn-cs"/>
                </a:rPr>
                <a:t>unicipais de Turismo</a:t>
              </a:r>
            </a:p>
          </p:txBody>
        </p:sp>
      </p:grpSp>
      <p:grpSp>
        <p:nvGrpSpPr>
          <p:cNvPr id="27" name="Agrupar 26">
            <a:extLst>
              <a:ext uri="{FF2B5EF4-FFF2-40B4-BE49-F238E27FC236}">
                <a16:creationId xmlns:a16="http://schemas.microsoft.com/office/drawing/2014/main" id="{E160A860-B9B9-40B7-9FBD-61ED036545DD}"/>
              </a:ext>
            </a:extLst>
          </p:cNvPr>
          <p:cNvGrpSpPr/>
          <p:nvPr/>
        </p:nvGrpSpPr>
        <p:grpSpPr>
          <a:xfrm>
            <a:off x="9017390" y="618978"/>
            <a:ext cx="1777623" cy="1237123"/>
            <a:chOff x="7011577" y="1248133"/>
            <a:chExt cx="2747572" cy="1664178"/>
          </a:xfrm>
        </p:grpSpPr>
        <p:sp>
          <p:nvSpPr>
            <p:cNvPr id="34" name="Retângulo: Cantos Arredondados 33">
              <a:extLst>
                <a:ext uri="{FF2B5EF4-FFF2-40B4-BE49-F238E27FC236}">
                  <a16:creationId xmlns:a16="http://schemas.microsoft.com/office/drawing/2014/main" id="{4AABC543-C890-4E61-92E9-4916D85517D6}"/>
                </a:ext>
              </a:extLst>
            </p:cNvPr>
            <p:cNvSpPr/>
            <p:nvPr/>
          </p:nvSpPr>
          <p:spPr>
            <a:xfrm>
              <a:off x="7011577" y="1248133"/>
              <a:ext cx="2747572" cy="1664178"/>
            </a:xfrm>
            <a:prstGeom prst="roundRect">
              <a:avLst/>
            </a:prstGeom>
            <a:solidFill>
              <a:schemeClr val="accent6">
                <a:lumMod val="75000"/>
              </a:schemeClr>
            </a:solidFill>
            <a:ln w="12700" cap="flat" cmpd="sng" algn="ctr">
              <a:solidFill>
                <a:srgbClr val="E7E6E6">
                  <a:hueOff val="0"/>
                  <a:satOff val="0"/>
                  <a:lumOff val="0"/>
                  <a:alphaOff val="0"/>
                </a:srgbClr>
              </a:solidFill>
              <a:prstDash val="solid"/>
              <a:miter lim="800000"/>
            </a:ln>
            <a:effectLst/>
          </p:spPr>
          <p:style>
            <a:lnRef idx="2">
              <a:scrgbClr r="0" g="0" b="0"/>
            </a:lnRef>
            <a:fillRef idx="1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</p:sp>
        <p:sp>
          <p:nvSpPr>
            <p:cNvPr id="35" name="Retângulo: Cantos Arredondados 8">
              <a:extLst>
                <a:ext uri="{FF2B5EF4-FFF2-40B4-BE49-F238E27FC236}">
                  <a16:creationId xmlns:a16="http://schemas.microsoft.com/office/drawing/2014/main" id="{0F74E306-01C8-4B29-901D-8FEAD0887528}"/>
                </a:ext>
              </a:extLst>
            </p:cNvPr>
            <p:cNvSpPr txBox="1"/>
            <p:nvPr/>
          </p:nvSpPr>
          <p:spPr>
            <a:xfrm>
              <a:off x="7142042" y="1380600"/>
              <a:ext cx="2492382" cy="1450474"/>
            </a:xfrm>
            <a:prstGeom prst="rect">
              <a:avLst/>
            </a:prstGeom>
            <a:solidFill>
              <a:schemeClr val="accent6">
                <a:lumMod val="75000"/>
              </a:schemeClr>
            </a:solidFill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57150" tIns="57150" rIns="57150" bIns="57150" numCol="1" spcCol="1270" anchor="ctr" anchorCtr="0">
              <a:noAutofit/>
            </a:bodyPr>
            <a:lstStyle/>
            <a:p>
              <a:pPr marL="0" lvl="0" indent="0" algn="ctr" defTabSz="66675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buNone/>
              </a:pPr>
              <a:r>
                <a:rPr lang="pt-BR" sz="1400" b="0" kern="1200" dirty="0">
                  <a:solidFill>
                    <a:prstClr val="black"/>
                  </a:solidFill>
                  <a:latin typeface="Exo 2.0" panose="00000500000000000000" pitchFamily="50" charset="0"/>
                  <a:ea typeface="+mn-ea"/>
                  <a:cs typeface="+mn-cs"/>
                </a:rPr>
                <a:t>Fortalecimento e Qualificação da Governança Regional do Setor</a:t>
              </a:r>
            </a:p>
          </p:txBody>
        </p:sp>
      </p:grpSp>
      <p:grpSp>
        <p:nvGrpSpPr>
          <p:cNvPr id="36" name="Agrupar 35">
            <a:extLst>
              <a:ext uri="{FF2B5EF4-FFF2-40B4-BE49-F238E27FC236}">
                <a16:creationId xmlns:a16="http://schemas.microsoft.com/office/drawing/2014/main" id="{A7069127-4528-4D03-B9E7-4D584807C7EB}"/>
              </a:ext>
            </a:extLst>
          </p:cNvPr>
          <p:cNvGrpSpPr/>
          <p:nvPr/>
        </p:nvGrpSpPr>
        <p:grpSpPr>
          <a:xfrm>
            <a:off x="8799227" y="5726243"/>
            <a:ext cx="3195404" cy="836426"/>
            <a:chOff x="2955561" y="2515443"/>
            <a:chExt cx="5231569" cy="1274048"/>
          </a:xfrm>
        </p:grpSpPr>
        <p:pic>
          <p:nvPicPr>
            <p:cNvPr id="37" name="object 7">
              <a:extLst>
                <a:ext uri="{FF2B5EF4-FFF2-40B4-BE49-F238E27FC236}">
                  <a16:creationId xmlns:a16="http://schemas.microsoft.com/office/drawing/2014/main" id="{5F5BB85E-CB67-4C71-B138-61FA4AFBFF22}"/>
                </a:ext>
              </a:extLst>
            </p:cNvPr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2955561" y="2595796"/>
              <a:ext cx="3283876" cy="1142811"/>
            </a:xfrm>
            <a:prstGeom prst="rect">
              <a:avLst/>
            </a:prstGeom>
          </p:spPr>
        </p:pic>
        <p:pic>
          <p:nvPicPr>
            <p:cNvPr id="38" name="Imagem 37">
              <a:extLst>
                <a:ext uri="{FF2B5EF4-FFF2-40B4-BE49-F238E27FC236}">
                  <a16:creationId xmlns:a16="http://schemas.microsoft.com/office/drawing/2014/main" id="{557F20F6-2EA6-4422-9581-1BD1F8474C4C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932179" y="2515443"/>
              <a:ext cx="2254951" cy="1274048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2732898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object 8">
            <a:extLst>
              <a:ext uri="{FF2B5EF4-FFF2-40B4-BE49-F238E27FC236}">
                <a16:creationId xmlns:a16="http://schemas.microsoft.com/office/drawing/2014/main" id="{17275BBE-67CF-4B22-A919-8200112997B7}"/>
              </a:ext>
            </a:extLst>
          </p:cNvPr>
          <p:cNvSpPr/>
          <p:nvPr/>
        </p:nvSpPr>
        <p:spPr>
          <a:xfrm>
            <a:off x="761" y="6586727"/>
            <a:ext cx="12192000" cy="29209"/>
          </a:xfrm>
          <a:custGeom>
            <a:avLst/>
            <a:gdLst/>
            <a:ahLst/>
            <a:cxnLst/>
            <a:rect l="l" t="t" r="r" b="b"/>
            <a:pathLst>
              <a:path w="12192000" h="29209">
                <a:moveTo>
                  <a:pt x="0" y="28956"/>
                </a:moveTo>
                <a:lnTo>
                  <a:pt x="12192000" y="28956"/>
                </a:lnTo>
                <a:lnTo>
                  <a:pt x="12192000" y="0"/>
                </a:lnTo>
                <a:lnTo>
                  <a:pt x="0" y="0"/>
                </a:lnTo>
                <a:lnTo>
                  <a:pt x="0" y="28956"/>
                </a:lnTo>
                <a:close/>
              </a:path>
            </a:pathLst>
          </a:custGeom>
          <a:solidFill>
            <a:srgbClr val="71EB35"/>
          </a:solidFill>
        </p:spPr>
        <p:txBody>
          <a:bodyPr wrap="square" lIns="0" tIns="0" rIns="0" bIns="0" rtlCol="0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>
              <a:ln>
                <a:noFill/>
              </a:ln>
              <a:solidFill>
                <a:srgbClr val="596459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8" name="Título 1">
            <a:extLst>
              <a:ext uri="{FF2B5EF4-FFF2-40B4-BE49-F238E27FC236}">
                <a16:creationId xmlns:a16="http://schemas.microsoft.com/office/drawing/2014/main" id="{4B99592F-CAEE-407C-81DE-DF52CAB22816}"/>
              </a:ext>
            </a:extLst>
          </p:cNvPr>
          <p:cNvSpPr txBox="1">
            <a:spLocks/>
          </p:cNvSpPr>
          <p:nvPr/>
        </p:nvSpPr>
        <p:spPr>
          <a:xfrm>
            <a:off x="421240" y="375784"/>
            <a:ext cx="10157840" cy="2387600"/>
          </a:xfrm>
          <a:prstGeom prst="rect">
            <a:avLst/>
          </a:prstGeom>
        </p:spPr>
        <p:txBody>
          <a:bodyPr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pt-BR" sz="3600" b="1" dirty="0">
                <a:solidFill>
                  <a:srgbClr val="92D050"/>
                </a:solidFill>
                <a:latin typeface="Exo 2.0" panose="00000500000000000000" pitchFamily="50" charset="0"/>
                <a:cs typeface="Segoe UI Light" panose="020B0502040204020203" pitchFamily="34" charset="0"/>
              </a:rPr>
              <a:t>Desenvolvimento Regional via Turismo </a:t>
            </a:r>
          </a:p>
          <a:p>
            <a:pPr algn="ctr"/>
            <a:r>
              <a:rPr lang="pt-BR" sz="3600" b="1" dirty="0">
                <a:solidFill>
                  <a:srgbClr val="92D050"/>
                </a:solidFill>
                <a:latin typeface="Exo 2.0" panose="00000500000000000000" pitchFamily="50" charset="0"/>
                <a:cs typeface="Segoe UI Light" panose="020B0502040204020203" pitchFamily="34" charset="0"/>
              </a:rPr>
              <a:t>Rota Águas e Pedras</a:t>
            </a:r>
          </a:p>
        </p:txBody>
      </p:sp>
      <p:sp>
        <p:nvSpPr>
          <p:cNvPr id="10" name="Retângulo: Cantos Arredondados 9">
            <a:extLst>
              <a:ext uri="{FF2B5EF4-FFF2-40B4-BE49-F238E27FC236}">
                <a16:creationId xmlns:a16="http://schemas.microsoft.com/office/drawing/2014/main" id="{BBD3D483-52F0-4F8E-9D7E-81E92F4C4D7B}"/>
              </a:ext>
            </a:extLst>
          </p:cNvPr>
          <p:cNvSpPr/>
          <p:nvPr/>
        </p:nvSpPr>
        <p:spPr>
          <a:xfrm>
            <a:off x="1333873" y="1899138"/>
            <a:ext cx="9048084" cy="1141730"/>
          </a:xfrm>
          <a:prstGeom prst="roundRect">
            <a:avLst/>
          </a:prstGeom>
          <a:noFill/>
          <a:ln w="9525" cap="flat" cmpd="sng" algn="ctr">
            <a:solidFill>
              <a:schemeClr val="accent6"/>
            </a:solidFill>
            <a:prstDash val="solid"/>
            <a:round/>
            <a:headEnd type="none" w="med" len="med"/>
            <a:tailEnd type="none" w="med" len="med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accent6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2" name="Retângulo 1">
            <a:extLst>
              <a:ext uri="{FF2B5EF4-FFF2-40B4-BE49-F238E27FC236}">
                <a16:creationId xmlns:a16="http://schemas.microsoft.com/office/drawing/2014/main" id="{3728C8A1-5307-4EC3-BCFD-AEF08F108F4E}"/>
              </a:ext>
            </a:extLst>
          </p:cNvPr>
          <p:cNvSpPr/>
          <p:nvPr/>
        </p:nvSpPr>
        <p:spPr>
          <a:xfrm>
            <a:off x="4881489" y="6654018"/>
            <a:ext cx="2349305" cy="203982"/>
          </a:xfrm>
          <a:prstGeom prst="rect">
            <a:avLst/>
          </a:prstGeom>
          <a:solidFill>
            <a:schemeClr val="bg1"/>
          </a:solidFill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 dirty="0"/>
          </a:p>
        </p:txBody>
      </p:sp>
      <p:sp>
        <p:nvSpPr>
          <p:cNvPr id="16" name="Retângulo 15">
            <a:extLst>
              <a:ext uri="{FF2B5EF4-FFF2-40B4-BE49-F238E27FC236}">
                <a16:creationId xmlns:a16="http://schemas.microsoft.com/office/drawing/2014/main" id="{8DC1125B-B46D-428A-AFDC-ECD93E1FEBC3}"/>
              </a:ext>
            </a:extLst>
          </p:cNvPr>
          <p:cNvSpPr/>
          <p:nvPr/>
        </p:nvSpPr>
        <p:spPr>
          <a:xfrm>
            <a:off x="1270843" y="1903902"/>
            <a:ext cx="3610646" cy="1155076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t-BR" sz="2000" b="1" dirty="0">
                <a:latin typeface="Exo 2.0" panose="00000500000000000000" pitchFamily="50" charset="0"/>
              </a:rPr>
              <a:t>FASE 1</a:t>
            </a:r>
          </a:p>
          <a:p>
            <a:pPr algn="ctr"/>
            <a:r>
              <a:rPr lang="pt-BR" sz="2000" b="1" dirty="0">
                <a:latin typeface="Exo 2.0" panose="00000500000000000000" pitchFamily="50" charset="0"/>
              </a:rPr>
              <a:t>Análise, estruturação e construção de projetos</a:t>
            </a:r>
          </a:p>
        </p:txBody>
      </p:sp>
      <p:sp>
        <p:nvSpPr>
          <p:cNvPr id="17" name="CaixaDeTexto 16">
            <a:extLst>
              <a:ext uri="{FF2B5EF4-FFF2-40B4-BE49-F238E27FC236}">
                <a16:creationId xmlns:a16="http://schemas.microsoft.com/office/drawing/2014/main" id="{268B52C2-0E24-4810-B77F-B9BEBD8385AE}"/>
              </a:ext>
            </a:extLst>
          </p:cNvPr>
          <p:cNvSpPr txBox="1"/>
          <p:nvPr/>
        </p:nvSpPr>
        <p:spPr>
          <a:xfrm>
            <a:off x="5100229" y="2036868"/>
            <a:ext cx="4969914" cy="77989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pt-BR" sz="1600" dirty="0">
                <a:latin typeface="Exo 2.0" panose="00000500000000000000" pitchFamily="50" charset="0"/>
              </a:rPr>
              <a:t>6 meses de execução             </a:t>
            </a:r>
            <a:r>
              <a:rPr lang="pt-BR" sz="1600" dirty="0">
                <a:solidFill>
                  <a:schemeClr val="tx1"/>
                </a:solidFill>
                <a:latin typeface="Exo 2.0" panose="00000500000000000000" pitchFamily="50" charset="0"/>
              </a:rPr>
              <a:t>Sicredi - R$ 216.240,00</a:t>
            </a:r>
          </a:p>
          <a:p>
            <a:pPr>
              <a:lnSpc>
                <a:spcPct val="150000"/>
              </a:lnSpc>
            </a:pPr>
            <a:r>
              <a:rPr lang="pt-BR" sz="1600" dirty="0">
                <a:latin typeface="Exo 2.0" panose="00000500000000000000" pitchFamily="50" charset="0"/>
              </a:rPr>
              <a:t>R$ 360.400,00</a:t>
            </a:r>
            <a:r>
              <a:rPr lang="pt-BR" sz="1600" dirty="0">
                <a:solidFill>
                  <a:schemeClr val="tx1"/>
                </a:solidFill>
                <a:latin typeface="Exo 2.0" panose="00000500000000000000" pitchFamily="50" charset="0"/>
              </a:rPr>
              <a:t>                          Sebrae - R$ 144.160,00</a:t>
            </a:r>
          </a:p>
        </p:txBody>
      </p:sp>
      <p:sp>
        <p:nvSpPr>
          <p:cNvPr id="19" name="CaixaDeTexto 18">
            <a:extLst>
              <a:ext uri="{FF2B5EF4-FFF2-40B4-BE49-F238E27FC236}">
                <a16:creationId xmlns:a16="http://schemas.microsoft.com/office/drawing/2014/main" id="{A4F4553B-DCF6-4F84-B9CB-CF3E404A8D1D}"/>
              </a:ext>
            </a:extLst>
          </p:cNvPr>
          <p:cNvSpPr txBox="1"/>
          <p:nvPr/>
        </p:nvSpPr>
        <p:spPr>
          <a:xfrm>
            <a:off x="5100229" y="3209709"/>
            <a:ext cx="5855175" cy="11492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pt-BR" sz="1600" dirty="0">
                <a:latin typeface="Exo 2.0" panose="00000500000000000000" pitchFamily="50" charset="0"/>
              </a:rPr>
              <a:t>6 meses de execução            </a:t>
            </a:r>
            <a:r>
              <a:rPr lang="pt-BR" sz="1600" dirty="0">
                <a:solidFill>
                  <a:schemeClr val="tx1"/>
                </a:solidFill>
                <a:latin typeface="Exo 2.0" panose="00000500000000000000" pitchFamily="50" charset="0"/>
              </a:rPr>
              <a:t>Sicredi - R$ 92.566,00</a:t>
            </a:r>
          </a:p>
          <a:p>
            <a:pPr>
              <a:lnSpc>
                <a:spcPct val="150000"/>
              </a:lnSpc>
            </a:pPr>
            <a:r>
              <a:rPr lang="pt-BR" sz="1600" dirty="0">
                <a:latin typeface="Exo 2.0" panose="00000500000000000000" pitchFamily="50" charset="0"/>
              </a:rPr>
              <a:t>R$ 426.132,00                      </a:t>
            </a:r>
            <a:r>
              <a:rPr lang="pt-BR" sz="1600" dirty="0">
                <a:solidFill>
                  <a:schemeClr val="tx1"/>
                </a:solidFill>
                <a:latin typeface="Exo 2.0" panose="00000500000000000000" pitchFamily="50" charset="0"/>
              </a:rPr>
              <a:t>     Sebrae - R$ 92.566,00</a:t>
            </a:r>
          </a:p>
          <a:p>
            <a:pPr algn="ctr">
              <a:lnSpc>
                <a:spcPct val="150000"/>
              </a:lnSpc>
            </a:pPr>
            <a:r>
              <a:rPr lang="pt-BR" sz="1600" dirty="0">
                <a:solidFill>
                  <a:schemeClr val="tx1"/>
                </a:solidFill>
                <a:latin typeface="Exo 2.0" panose="00000500000000000000" pitchFamily="50" charset="0"/>
              </a:rPr>
              <a:t>                                      Municípios - R$241.000,00</a:t>
            </a:r>
            <a:endParaRPr lang="pt-BR" sz="1600" dirty="0">
              <a:latin typeface="Exo 2.0" panose="00000500000000000000" pitchFamily="50" charset="0"/>
            </a:endParaRPr>
          </a:p>
        </p:txBody>
      </p:sp>
      <p:sp>
        <p:nvSpPr>
          <p:cNvPr id="20" name="CaixaDeTexto 19">
            <a:extLst>
              <a:ext uri="{FF2B5EF4-FFF2-40B4-BE49-F238E27FC236}">
                <a16:creationId xmlns:a16="http://schemas.microsoft.com/office/drawing/2014/main" id="{1A3F5837-944A-4108-8B1B-FE1B175B7AC5}"/>
              </a:ext>
            </a:extLst>
          </p:cNvPr>
          <p:cNvSpPr txBox="1"/>
          <p:nvPr/>
        </p:nvSpPr>
        <p:spPr>
          <a:xfrm>
            <a:off x="3415898" y="4824192"/>
            <a:ext cx="4738254" cy="48731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pt-BR" sz="2000" b="1" dirty="0">
                <a:latin typeface="Exo 2.0" panose="00000500000000000000" pitchFamily="50" charset="0"/>
              </a:rPr>
              <a:t>Total FASE 1 e </a:t>
            </a:r>
            <a:r>
              <a:rPr lang="pt-BR" sz="2000" b="1">
                <a:latin typeface="Exo 2.0" panose="00000500000000000000" pitchFamily="50" charset="0"/>
              </a:rPr>
              <a:t>FASE 2 = </a:t>
            </a:r>
            <a:r>
              <a:rPr lang="pt-BR" sz="2000" b="1" dirty="0">
                <a:latin typeface="Exo 2.0" panose="00000500000000000000" pitchFamily="50" charset="0"/>
              </a:rPr>
              <a:t>R$ 786.532,00</a:t>
            </a:r>
          </a:p>
        </p:txBody>
      </p:sp>
      <p:sp>
        <p:nvSpPr>
          <p:cNvPr id="22" name="Retângulo: Cantos Arredondados 21">
            <a:extLst>
              <a:ext uri="{FF2B5EF4-FFF2-40B4-BE49-F238E27FC236}">
                <a16:creationId xmlns:a16="http://schemas.microsoft.com/office/drawing/2014/main" id="{2BBE6FC6-E013-4906-BA6C-FCDFA9CEABB0}"/>
              </a:ext>
            </a:extLst>
          </p:cNvPr>
          <p:cNvSpPr/>
          <p:nvPr/>
        </p:nvSpPr>
        <p:spPr>
          <a:xfrm>
            <a:off x="1359663" y="3178060"/>
            <a:ext cx="9048084" cy="1187803"/>
          </a:xfrm>
          <a:prstGeom prst="roundRect">
            <a:avLst/>
          </a:prstGeom>
          <a:noFill/>
          <a:ln w="9525" cap="flat" cmpd="sng" algn="ctr">
            <a:solidFill>
              <a:schemeClr val="accent6"/>
            </a:solidFill>
            <a:prstDash val="solid"/>
            <a:round/>
            <a:headEnd type="none" w="med" len="med"/>
            <a:tailEnd type="none" w="med" len="med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accent6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23" name="Retângulo: Cantos Arredondados 22">
            <a:extLst>
              <a:ext uri="{FF2B5EF4-FFF2-40B4-BE49-F238E27FC236}">
                <a16:creationId xmlns:a16="http://schemas.microsoft.com/office/drawing/2014/main" id="{741D91D2-B50C-4261-B753-0F37E0BA9332}"/>
              </a:ext>
            </a:extLst>
          </p:cNvPr>
          <p:cNvSpPr/>
          <p:nvPr/>
        </p:nvSpPr>
        <p:spPr>
          <a:xfrm>
            <a:off x="1359664" y="4527452"/>
            <a:ext cx="9048084" cy="984739"/>
          </a:xfrm>
          <a:prstGeom prst="roundRect">
            <a:avLst/>
          </a:prstGeom>
          <a:noFill/>
          <a:ln w="9525" cap="flat" cmpd="sng" algn="ctr">
            <a:solidFill>
              <a:schemeClr val="accent6"/>
            </a:solidFill>
            <a:prstDash val="solid"/>
            <a:round/>
            <a:headEnd type="none" w="med" len="med"/>
            <a:tailEnd type="none" w="med" len="med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accent6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18" name="Retângulo 17">
            <a:extLst>
              <a:ext uri="{FF2B5EF4-FFF2-40B4-BE49-F238E27FC236}">
                <a16:creationId xmlns:a16="http://schemas.microsoft.com/office/drawing/2014/main" id="{3ABBC28E-EE49-4DB7-A1CD-29AF8A1CD96A}"/>
              </a:ext>
            </a:extLst>
          </p:cNvPr>
          <p:cNvSpPr/>
          <p:nvPr/>
        </p:nvSpPr>
        <p:spPr>
          <a:xfrm>
            <a:off x="1270843" y="3147623"/>
            <a:ext cx="3610646" cy="1254117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t-BR" sz="2000" b="1" dirty="0">
                <a:latin typeface="Exo 2.0" panose="00000500000000000000" pitchFamily="50" charset="0"/>
              </a:rPr>
              <a:t>FASE 2</a:t>
            </a:r>
          </a:p>
          <a:p>
            <a:pPr algn="ctr"/>
            <a:r>
              <a:rPr lang="pt-BR" sz="2000" b="1" dirty="0">
                <a:latin typeface="Exo 2.0" panose="00000500000000000000" pitchFamily="50" charset="0"/>
              </a:rPr>
              <a:t>Sustentação dos projetos</a:t>
            </a:r>
          </a:p>
        </p:txBody>
      </p:sp>
      <p:grpSp>
        <p:nvGrpSpPr>
          <p:cNvPr id="15" name="Agrupar 14">
            <a:extLst>
              <a:ext uri="{FF2B5EF4-FFF2-40B4-BE49-F238E27FC236}">
                <a16:creationId xmlns:a16="http://schemas.microsoft.com/office/drawing/2014/main" id="{D6059ECF-C23E-4281-B981-DC9AE3228C7A}"/>
              </a:ext>
            </a:extLst>
          </p:cNvPr>
          <p:cNvGrpSpPr/>
          <p:nvPr/>
        </p:nvGrpSpPr>
        <p:grpSpPr>
          <a:xfrm>
            <a:off x="8799227" y="5726243"/>
            <a:ext cx="3195404" cy="836426"/>
            <a:chOff x="2955561" y="2515443"/>
            <a:chExt cx="5231569" cy="1274048"/>
          </a:xfrm>
        </p:grpSpPr>
        <p:pic>
          <p:nvPicPr>
            <p:cNvPr id="21" name="object 7">
              <a:extLst>
                <a:ext uri="{FF2B5EF4-FFF2-40B4-BE49-F238E27FC236}">
                  <a16:creationId xmlns:a16="http://schemas.microsoft.com/office/drawing/2014/main" id="{08FAAABE-1890-41D2-A3F2-AC8374AC11EB}"/>
                </a:ext>
              </a:extLst>
            </p:cNvPr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2955561" y="2595796"/>
              <a:ext cx="3283876" cy="1142811"/>
            </a:xfrm>
            <a:prstGeom prst="rect">
              <a:avLst/>
            </a:prstGeom>
          </p:spPr>
        </p:pic>
        <p:pic>
          <p:nvPicPr>
            <p:cNvPr id="24" name="Imagem 23">
              <a:extLst>
                <a:ext uri="{FF2B5EF4-FFF2-40B4-BE49-F238E27FC236}">
                  <a16:creationId xmlns:a16="http://schemas.microsoft.com/office/drawing/2014/main" id="{5ED529A9-C3DA-47D6-91DA-113C3AD07185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932179" y="2515443"/>
              <a:ext cx="2254951" cy="1274048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3236315559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5" name="Agrupar 14">
            <a:extLst>
              <a:ext uri="{FF2B5EF4-FFF2-40B4-BE49-F238E27FC236}">
                <a16:creationId xmlns:a16="http://schemas.microsoft.com/office/drawing/2014/main" id="{74481883-C6CC-4079-B8B5-307F39C3D397}"/>
              </a:ext>
            </a:extLst>
          </p:cNvPr>
          <p:cNvGrpSpPr/>
          <p:nvPr/>
        </p:nvGrpSpPr>
        <p:grpSpPr>
          <a:xfrm>
            <a:off x="8799227" y="5726243"/>
            <a:ext cx="3195404" cy="836426"/>
            <a:chOff x="2955561" y="2515443"/>
            <a:chExt cx="5231569" cy="1274048"/>
          </a:xfrm>
        </p:grpSpPr>
        <p:pic>
          <p:nvPicPr>
            <p:cNvPr id="18" name="object 7">
              <a:extLst>
                <a:ext uri="{FF2B5EF4-FFF2-40B4-BE49-F238E27FC236}">
                  <a16:creationId xmlns:a16="http://schemas.microsoft.com/office/drawing/2014/main" id="{22F0808F-F87D-411F-8BC2-733937957A40}"/>
                </a:ext>
              </a:extLst>
            </p:cNvPr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2955561" y="2595796"/>
              <a:ext cx="3283876" cy="1142811"/>
            </a:xfrm>
            <a:prstGeom prst="rect">
              <a:avLst/>
            </a:prstGeom>
          </p:spPr>
        </p:pic>
        <p:pic>
          <p:nvPicPr>
            <p:cNvPr id="19" name="Imagem 18">
              <a:extLst>
                <a:ext uri="{FF2B5EF4-FFF2-40B4-BE49-F238E27FC236}">
                  <a16:creationId xmlns:a16="http://schemas.microsoft.com/office/drawing/2014/main" id="{BD4F4061-30D7-4962-9794-CB22A01E64EF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932179" y="2515443"/>
              <a:ext cx="2254951" cy="1274048"/>
            </a:xfrm>
            <a:prstGeom prst="rect">
              <a:avLst/>
            </a:prstGeom>
          </p:spPr>
        </p:pic>
      </p:grpSp>
      <p:sp>
        <p:nvSpPr>
          <p:cNvPr id="7" name="object 8">
            <a:extLst>
              <a:ext uri="{FF2B5EF4-FFF2-40B4-BE49-F238E27FC236}">
                <a16:creationId xmlns:a16="http://schemas.microsoft.com/office/drawing/2014/main" id="{17275BBE-67CF-4B22-A919-8200112997B7}"/>
              </a:ext>
            </a:extLst>
          </p:cNvPr>
          <p:cNvSpPr/>
          <p:nvPr/>
        </p:nvSpPr>
        <p:spPr>
          <a:xfrm>
            <a:off x="761" y="6586727"/>
            <a:ext cx="12192000" cy="29209"/>
          </a:xfrm>
          <a:custGeom>
            <a:avLst/>
            <a:gdLst/>
            <a:ahLst/>
            <a:cxnLst/>
            <a:rect l="l" t="t" r="r" b="b"/>
            <a:pathLst>
              <a:path w="12192000" h="29209">
                <a:moveTo>
                  <a:pt x="0" y="28956"/>
                </a:moveTo>
                <a:lnTo>
                  <a:pt x="12192000" y="28956"/>
                </a:lnTo>
                <a:lnTo>
                  <a:pt x="12192000" y="0"/>
                </a:lnTo>
                <a:lnTo>
                  <a:pt x="0" y="0"/>
                </a:lnTo>
                <a:lnTo>
                  <a:pt x="0" y="28956"/>
                </a:lnTo>
                <a:close/>
              </a:path>
            </a:pathLst>
          </a:custGeom>
          <a:solidFill>
            <a:srgbClr val="71EB35"/>
          </a:solidFill>
        </p:spPr>
        <p:txBody>
          <a:bodyPr wrap="square" lIns="0" tIns="0" rIns="0" bIns="0" rtlCol="0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>
              <a:ln>
                <a:noFill/>
              </a:ln>
              <a:solidFill>
                <a:srgbClr val="596459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9" name="Subtítulo 2">
            <a:extLst>
              <a:ext uri="{FF2B5EF4-FFF2-40B4-BE49-F238E27FC236}">
                <a16:creationId xmlns:a16="http://schemas.microsoft.com/office/drawing/2014/main" id="{7C8608D0-3B22-4D4A-8660-965D69779195}"/>
              </a:ext>
            </a:extLst>
          </p:cNvPr>
          <p:cNvSpPr txBox="1">
            <a:spLocks/>
          </p:cNvSpPr>
          <p:nvPr/>
        </p:nvSpPr>
        <p:spPr>
          <a:xfrm>
            <a:off x="2011680" y="2483496"/>
            <a:ext cx="3606834" cy="1522751"/>
          </a:xfrm>
          <a:prstGeom prst="rect">
            <a:avLst/>
          </a:prstGeom>
        </p:spPr>
        <p:txBody>
          <a:bodyPr anchor="ctr">
            <a:normAutofit fontScale="92500"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r">
              <a:lnSpc>
                <a:spcPct val="150000"/>
              </a:lnSpc>
              <a:buNone/>
            </a:pPr>
            <a:r>
              <a:rPr lang="pt-BR" b="1" dirty="0">
                <a:latin typeface="Exo 2.0" panose="00000500000000000000" pitchFamily="50" charset="0"/>
              </a:rPr>
              <a:t>6 meses de execução</a:t>
            </a:r>
          </a:p>
          <a:p>
            <a:pPr marL="0" indent="0" algn="ctr">
              <a:lnSpc>
                <a:spcPct val="150000"/>
              </a:lnSpc>
              <a:buNone/>
            </a:pPr>
            <a:r>
              <a:rPr lang="pt-BR" b="1" dirty="0">
                <a:latin typeface="Exo 2.0" panose="00000500000000000000" pitchFamily="50" charset="0"/>
              </a:rPr>
              <a:t>R$ 426.132,00</a:t>
            </a:r>
          </a:p>
        </p:txBody>
      </p:sp>
      <p:sp>
        <p:nvSpPr>
          <p:cNvPr id="10" name="Retângulo: Cantos Arredondados 9">
            <a:extLst>
              <a:ext uri="{FF2B5EF4-FFF2-40B4-BE49-F238E27FC236}">
                <a16:creationId xmlns:a16="http://schemas.microsoft.com/office/drawing/2014/main" id="{BBD3D483-52F0-4F8E-9D7E-81E92F4C4D7B}"/>
              </a:ext>
            </a:extLst>
          </p:cNvPr>
          <p:cNvSpPr/>
          <p:nvPr/>
        </p:nvSpPr>
        <p:spPr>
          <a:xfrm>
            <a:off x="1980988" y="2447781"/>
            <a:ext cx="7965047" cy="1695797"/>
          </a:xfrm>
          <a:prstGeom prst="roundRect">
            <a:avLst/>
          </a:prstGeom>
          <a:noFill/>
          <a:ln w="9525" cap="flat" cmpd="sng" algn="ctr">
            <a:solidFill>
              <a:schemeClr val="accent6"/>
            </a:solidFill>
            <a:prstDash val="solid"/>
            <a:round/>
            <a:headEnd type="none" w="med" len="med"/>
            <a:tailEnd type="none" w="med" len="med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accent6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11" name="Retângulo: Cantos Arredondados 10">
            <a:extLst>
              <a:ext uri="{FF2B5EF4-FFF2-40B4-BE49-F238E27FC236}">
                <a16:creationId xmlns:a16="http://schemas.microsoft.com/office/drawing/2014/main" id="{11620A58-37DC-43C5-A44C-B6F03B4ED627}"/>
              </a:ext>
            </a:extLst>
          </p:cNvPr>
          <p:cNvSpPr/>
          <p:nvPr/>
        </p:nvSpPr>
        <p:spPr>
          <a:xfrm>
            <a:off x="731521" y="4417255"/>
            <a:ext cx="10649242" cy="1195754"/>
          </a:xfrm>
          <a:prstGeom prst="roundRect">
            <a:avLst/>
          </a:prstGeom>
          <a:noFill/>
          <a:ln w="9525" cap="flat" cmpd="sng" algn="ctr">
            <a:solidFill>
              <a:schemeClr val="accent6"/>
            </a:solidFill>
            <a:prstDash val="solid"/>
            <a:round/>
            <a:headEnd type="none" w="med" len="med"/>
            <a:tailEnd type="none" w="med" len="med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accent6"/>
          </a:fontRef>
        </p:style>
        <p:txBody>
          <a:bodyPr rtlCol="0" anchor="ctr"/>
          <a:lstStyle/>
          <a:p>
            <a:pPr algn="ctr"/>
            <a:endParaRPr lang="pt-BR" dirty="0"/>
          </a:p>
        </p:txBody>
      </p:sp>
      <p:sp>
        <p:nvSpPr>
          <p:cNvPr id="13" name="Retângulo 12">
            <a:extLst>
              <a:ext uri="{FF2B5EF4-FFF2-40B4-BE49-F238E27FC236}">
                <a16:creationId xmlns:a16="http://schemas.microsoft.com/office/drawing/2014/main" id="{6EF8C4CA-C91F-499D-95EE-1BBDF361FEE0}"/>
              </a:ext>
            </a:extLst>
          </p:cNvPr>
          <p:cNvSpPr/>
          <p:nvPr/>
        </p:nvSpPr>
        <p:spPr>
          <a:xfrm>
            <a:off x="6119447" y="2729134"/>
            <a:ext cx="3530990" cy="1308295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r>
              <a:rPr lang="pt-BR" sz="2000" b="1" dirty="0">
                <a:solidFill>
                  <a:schemeClr val="tx1"/>
                </a:solidFill>
                <a:latin typeface="Exo 2.0" panose="00000500000000000000" pitchFamily="50" charset="0"/>
              </a:rPr>
              <a:t>Sicredi - R$92.566,00</a:t>
            </a:r>
          </a:p>
          <a:p>
            <a:pPr algn="ctr">
              <a:lnSpc>
                <a:spcPct val="150000"/>
              </a:lnSpc>
            </a:pPr>
            <a:r>
              <a:rPr lang="pt-BR" sz="2000" b="1" dirty="0">
                <a:solidFill>
                  <a:schemeClr val="tx1"/>
                </a:solidFill>
                <a:latin typeface="Exo 2.0" panose="00000500000000000000" pitchFamily="50" charset="0"/>
              </a:rPr>
              <a:t> Sebrae - R$92.566,00</a:t>
            </a:r>
          </a:p>
          <a:p>
            <a:pPr algn="ctr">
              <a:lnSpc>
                <a:spcPct val="150000"/>
              </a:lnSpc>
            </a:pPr>
            <a:r>
              <a:rPr lang="pt-BR" sz="2000" b="1" dirty="0">
                <a:solidFill>
                  <a:schemeClr val="tx1"/>
                </a:solidFill>
                <a:latin typeface="Exo 2.0" panose="00000500000000000000" pitchFamily="50" charset="0"/>
              </a:rPr>
              <a:t>Municípios - R$241.000,00</a:t>
            </a:r>
          </a:p>
          <a:p>
            <a:pPr algn="ctr"/>
            <a:endParaRPr lang="pt-BR" sz="2000" b="1" dirty="0">
              <a:solidFill>
                <a:schemeClr val="tx1"/>
              </a:solidFill>
              <a:latin typeface="Exo 2.0" panose="00000500000000000000" pitchFamily="50" charset="0"/>
            </a:endParaRPr>
          </a:p>
        </p:txBody>
      </p:sp>
      <p:sp>
        <p:nvSpPr>
          <p:cNvPr id="2" name="Retângulo 1">
            <a:extLst>
              <a:ext uri="{FF2B5EF4-FFF2-40B4-BE49-F238E27FC236}">
                <a16:creationId xmlns:a16="http://schemas.microsoft.com/office/drawing/2014/main" id="{3728C8A1-5307-4EC3-BCFD-AEF08F108F4E}"/>
              </a:ext>
            </a:extLst>
          </p:cNvPr>
          <p:cNvSpPr/>
          <p:nvPr/>
        </p:nvSpPr>
        <p:spPr>
          <a:xfrm>
            <a:off x="4881489" y="6654018"/>
            <a:ext cx="2349305" cy="203982"/>
          </a:xfrm>
          <a:prstGeom prst="rect">
            <a:avLst/>
          </a:prstGeom>
          <a:solidFill>
            <a:schemeClr val="bg1"/>
          </a:solidFill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 dirty="0"/>
          </a:p>
        </p:txBody>
      </p:sp>
      <p:sp>
        <p:nvSpPr>
          <p:cNvPr id="16" name="CaixaDeTexto 15">
            <a:extLst>
              <a:ext uri="{FF2B5EF4-FFF2-40B4-BE49-F238E27FC236}">
                <a16:creationId xmlns:a16="http://schemas.microsoft.com/office/drawing/2014/main" id="{E3EC0C7C-0F36-4AAA-B0BC-B74DE5B87BDF}"/>
              </a:ext>
            </a:extLst>
          </p:cNvPr>
          <p:cNvSpPr txBox="1"/>
          <p:nvPr/>
        </p:nvSpPr>
        <p:spPr>
          <a:xfrm>
            <a:off x="1026942" y="4748478"/>
            <a:ext cx="10649242" cy="5062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pt-BR" sz="2000" dirty="0">
                <a:latin typeface="Exo 2.0" panose="00000500000000000000" pitchFamily="50" charset="0"/>
              </a:rPr>
              <a:t>Plano Municipal de Turismo para Municípios com </a:t>
            </a:r>
            <a:r>
              <a:rPr lang="pt-BR" sz="2000">
                <a:latin typeface="Exo 2.0" panose="00000500000000000000" pitchFamily="50" charset="0"/>
              </a:rPr>
              <a:t>mais de 10 mil </a:t>
            </a:r>
            <a:r>
              <a:rPr lang="pt-BR" sz="2000" dirty="0">
                <a:latin typeface="Exo 2.0" panose="00000500000000000000" pitchFamily="50" charset="0"/>
              </a:rPr>
              <a:t>habitantes = </a:t>
            </a:r>
            <a:r>
              <a:rPr lang="pt-BR" sz="2000">
                <a:latin typeface="Exo 2.0" panose="00000500000000000000" pitchFamily="50" charset="0"/>
              </a:rPr>
              <a:t>R$ 19.000,00 </a:t>
            </a:r>
            <a:endParaRPr lang="pt-BR" sz="2000" dirty="0">
              <a:latin typeface="Exo 2.0" panose="00000500000000000000" pitchFamily="50" charset="0"/>
            </a:endParaRPr>
          </a:p>
        </p:txBody>
      </p:sp>
      <p:sp>
        <p:nvSpPr>
          <p:cNvPr id="17" name="Título 1">
            <a:extLst>
              <a:ext uri="{FF2B5EF4-FFF2-40B4-BE49-F238E27FC236}">
                <a16:creationId xmlns:a16="http://schemas.microsoft.com/office/drawing/2014/main" id="{90DD1C0F-AC31-48B4-8539-FC4E4A05489A}"/>
              </a:ext>
            </a:extLst>
          </p:cNvPr>
          <p:cNvSpPr txBox="1">
            <a:spLocks/>
          </p:cNvSpPr>
          <p:nvPr/>
        </p:nvSpPr>
        <p:spPr>
          <a:xfrm>
            <a:off x="341418" y="977173"/>
            <a:ext cx="10747583" cy="910431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pt-BR" sz="3200" b="1" dirty="0">
                <a:latin typeface="Exo 2.0" panose="00000500000000000000" pitchFamily="50" charset="0"/>
                <a:cs typeface="Segoe UI Light" panose="020B0502040204020203" pitchFamily="34" charset="0"/>
              </a:rPr>
              <a:t>Cronograma e Investimentos </a:t>
            </a:r>
          </a:p>
          <a:p>
            <a:endParaRPr lang="pt-BR" sz="3200" b="1" dirty="0">
              <a:latin typeface="Exo 2.0" panose="00000500000000000000" pitchFamily="50" charset="0"/>
              <a:cs typeface="Segoe UI Light" panose="020B0502040204020203" pitchFamily="34" charset="0"/>
            </a:endParaRPr>
          </a:p>
        </p:txBody>
      </p:sp>
      <p:sp>
        <p:nvSpPr>
          <p:cNvPr id="14" name="Título 1">
            <a:extLst>
              <a:ext uri="{FF2B5EF4-FFF2-40B4-BE49-F238E27FC236}">
                <a16:creationId xmlns:a16="http://schemas.microsoft.com/office/drawing/2014/main" id="{7866C0AC-FB29-419D-98B6-AD0136FE8004}"/>
              </a:ext>
            </a:extLst>
          </p:cNvPr>
          <p:cNvSpPr txBox="1">
            <a:spLocks/>
          </p:cNvSpPr>
          <p:nvPr/>
        </p:nvSpPr>
        <p:spPr>
          <a:xfrm>
            <a:off x="341418" y="347541"/>
            <a:ext cx="7697370" cy="672367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marL="0" marR="0" lvl="0" indent="0" defTabSz="914400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pt-BR" sz="3600" b="1" dirty="0">
                <a:solidFill>
                  <a:srgbClr val="92D050"/>
                </a:solidFill>
                <a:latin typeface="Exo 2.0" panose="00000500000000000000" pitchFamily="50" charset="0"/>
                <a:cs typeface="Segoe UI Light" panose="020B0502040204020203" pitchFamily="34" charset="0"/>
              </a:rPr>
              <a:t>FASE 2 | Sustentação dos Projetos</a:t>
            </a:r>
          </a:p>
        </p:txBody>
      </p:sp>
    </p:spTree>
    <p:extLst>
      <p:ext uri="{BB962C8B-B14F-4D97-AF65-F5344CB8AC3E}">
        <p14:creationId xmlns:p14="http://schemas.microsoft.com/office/powerpoint/2010/main" val="422314335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tângulo 8">
            <a:extLst>
              <a:ext uri="{FF2B5EF4-FFF2-40B4-BE49-F238E27FC236}">
                <a16:creationId xmlns:a16="http://schemas.microsoft.com/office/drawing/2014/main" id="{7F5C9C87-2670-465A-B99E-B63D1DE2A2D5}"/>
              </a:ext>
            </a:extLst>
          </p:cNvPr>
          <p:cNvSpPr/>
          <p:nvPr/>
        </p:nvSpPr>
        <p:spPr>
          <a:xfrm>
            <a:off x="5044797" y="6562579"/>
            <a:ext cx="2264898" cy="267286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pt-BR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11" name="object 7">
            <a:extLst>
              <a:ext uri="{FF2B5EF4-FFF2-40B4-BE49-F238E27FC236}">
                <a16:creationId xmlns:a16="http://schemas.microsoft.com/office/drawing/2014/main" id="{A5B2B6F7-DEF3-4ED5-8CD9-1E13595AF69E}"/>
              </a:ext>
            </a:extLst>
          </p:cNvPr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2803161" y="2443396"/>
            <a:ext cx="3283876" cy="1142811"/>
          </a:xfrm>
          <a:prstGeom prst="rect">
            <a:avLst/>
          </a:prstGeom>
        </p:spPr>
      </p:pic>
      <p:sp>
        <p:nvSpPr>
          <p:cNvPr id="6" name="object 8">
            <a:extLst>
              <a:ext uri="{FF2B5EF4-FFF2-40B4-BE49-F238E27FC236}">
                <a16:creationId xmlns:a16="http://schemas.microsoft.com/office/drawing/2014/main" id="{43B09ABF-CF10-4B7D-B498-AEE2B300D0AE}"/>
              </a:ext>
            </a:extLst>
          </p:cNvPr>
          <p:cNvSpPr/>
          <p:nvPr/>
        </p:nvSpPr>
        <p:spPr>
          <a:xfrm>
            <a:off x="761" y="6586727"/>
            <a:ext cx="12192000" cy="29209"/>
          </a:xfrm>
          <a:custGeom>
            <a:avLst/>
            <a:gdLst/>
            <a:ahLst/>
            <a:cxnLst/>
            <a:rect l="l" t="t" r="r" b="b"/>
            <a:pathLst>
              <a:path w="12192000" h="29209">
                <a:moveTo>
                  <a:pt x="0" y="28956"/>
                </a:moveTo>
                <a:lnTo>
                  <a:pt x="12192000" y="28956"/>
                </a:lnTo>
                <a:lnTo>
                  <a:pt x="12192000" y="0"/>
                </a:lnTo>
                <a:lnTo>
                  <a:pt x="0" y="0"/>
                </a:lnTo>
                <a:lnTo>
                  <a:pt x="0" y="28956"/>
                </a:lnTo>
                <a:close/>
              </a:path>
            </a:pathLst>
          </a:custGeom>
          <a:solidFill>
            <a:srgbClr val="71EB35"/>
          </a:solidFill>
        </p:spPr>
        <p:txBody>
          <a:bodyPr wrap="square" lIns="0" tIns="0" rIns="0" bIns="0" rtlCol="0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>
              <a:ln>
                <a:noFill/>
              </a:ln>
              <a:solidFill>
                <a:srgbClr val="596459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5" name="Imagem 4">
            <a:extLst>
              <a:ext uri="{FF2B5EF4-FFF2-40B4-BE49-F238E27FC236}">
                <a16:creationId xmlns:a16="http://schemas.microsoft.com/office/drawing/2014/main" id="{13162987-3906-4A2C-B627-937C1E7B6EF9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79779" y="2363043"/>
            <a:ext cx="2254951" cy="127404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50355617"/>
      </p:ext>
    </p:extLst>
  </p:cSld>
  <p:clrMapOvr>
    <a:masterClrMapping/>
  </p:clrMapOvr>
</p:sld>
</file>

<file path=ppt/theme/theme1.xml><?xml version="1.0" encoding="utf-8"?>
<a:theme xmlns:a="http://schemas.openxmlformats.org/drawingml/2006/main" name="Tema do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ema do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_ip_UnifiedCompliancePolicyUIAction xmlns="http://schemas.microsoft.com/sharepoint/v3" xsi:nil="true"/>
    <_ip_UnifiedCompliancePolicyProperties xmlns="http://schemas.microsoft.com/sharepoint/v3" xsi:nil="true"/>
  </documentManagement>
</p:properti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o" ma:contentTypeID="0x010100184EFFF8190306469E5164DDF18D8FEB" ma:contentTypeVersion="13" ma:contentTypeDescription="Crie um novo documento." ma:contentTypeScope="" ma:versionID="9d87a60dc5e5e814c51f9467fdd56f1b">
  <xsd:schema xmlns:xsd="http://www.w3.org/2001/XMLSchema" xmlns:xs="http://www.w3.org/2001/XMLSchema" xmlns:p="http://schemas.microsoft.com/office/2006/metadata/properties" xmlns:ns1="http://schemas.microsoft.com/sharepoint/v3" xmlns:ns3="108f9424-8000-44f6-bde2-58a3c366f711" xmlns:ns4="3d313367-b386-4ff4-8243-1ed49261eb46" targetNamespace="http://schemas.microsoft.com/office/2006/metadata/properties" ma:root="true" ma:fieldsID="94ec1517feef275ad01ab1e994e129ee" ns1:_="" ns3:_="" ns4:_="">
    <xsd:import namespace="http://schemas.microsoft.com/sharepoint/v3"/>
    <xsd:import namespace="108f9424-8000-44f6-bde2-58a3c366f711"/>
    <xsd:import namespace="3d313367-b386-4ff4-8243-1ed49261eb46"/>
    <xsd:element name="properties">
      <xsd:complexType>
        <xsd:sequence>
          <xsd:element name="documentManagement">
            <xsd:complexType>
              <xsd:all>
                <xsd:element ref="ns3:SharedWithUsers" minOccurs="0"/>
                <xsd:element ref="ns3:SharedWithDetails" minOccurs="0"/>
                <xsd:element ref="ns3:SharingHintHash" minOccurs="0"/>
                <xsd:element ref="ns4:MediaServiceMetadata" minOccurs="0"/>
                <xsd:element ref="ns4:MediaServiceFastMetadata" minOccurs="0"/>
                <xsd:element ref="ns4:MediaServiceAutoTags" minOccurs="0"/>
                <xsd:element ref="ns4:MediaServiceOCR" minOccurs="0"/>
                <xsd:element ref="ns4:MediaServiceGenerationTime" minOccurs="0"/>
                <xsd:element ref="ns4:MediaServiceEventHashCode" minOccurs="0"/>
                <xsd:element ref="ns4:MediaServiceDateTaken" minOccurs="0"/>
                <xsd:element ref="ns4:MediaLengthInSeconds" minOccurs="0"/>
                <xsd:element ref="ns1:_ip_UnifiedCompliancePolicyProperties" minOccurs="0"/>
                <xsd:element ref="ns1:_ip_UnifiedCompliancePolicyUIAction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http://schemas.microsoft.com/sharepoint/v3" elementFormDefault="qualified">
    <xsd:import namespace="http://schemas.microsoft.com/office/2006/documentManagement/types"/>
    <xsd:import namespace="http://schemas.microsoft.com/office/infopath/2007/PartnerControls"/>
    <xsd:element name="_ip_UnifiedCompliancePolicyProperties" ma:index="19" nillable="true" ma:displayName="Propriedades da Política de Conformidade Unificada" ma:hidden="true" ma:internalName="_ip_UnifiedCompliancePolicyProperties">
      <xsd:simpleType>
        <xsd:restriction base="dms:Note"/>
      </xsd:simpleType>
    </xsd:element>
    <xsd:element name="_ip_UnifiedCompliancePolicyUIAction" ma:index="20" nillable="true" ma:displayName="Ação de Interface do Usuário da Política de Conformidade Unificada" ma:hidden="true" ma:internalName="_ip_UnifiedCompliancePolicyUIAction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108f9424-8000-44f6-bde2-58a3c366f711" elementFormDefault="qualified">
    <xsd:import namespace="http://schemas.microsoft.com/office/2006/documentManagement/types"/>
    <xsd:import namespace="http://schemas.microsoft.com/office/infopath/2007/PartnerControls"/>
    <xsd:element name="SharedWithUsers" ma:index="8" nillable="true" ma:displayName="Compartilhado com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9" nillable="true" ma:displayName="Detalhes de Compartilhado Com" ma:internalName="SharedWithDetails" ma:readOnly="true">
      <xsd:simpleType>
        <xsd:restriction base="dms:Note">
          <xsd:maxLength value="255"/>
        </xsd:restriction>
      </xsd:simpleType>
    </xsd:element>
    <xsd:element name="SharingHintHash" ma:index="10" nillable="true" ma:displayName="Hash de Dica de Compartilhamento" ma:hidden="true" ma:internalName="SharingHintHash" ma:readOnly="true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3d313367-b386-4ff4-8243-1ed49261eb46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11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12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Tags" ma:index="13" nillable="true" ma:displayName="Tags" ma:internalName="MediaServiceAutoTags" ma:readOnly="true">
      <xsd:simpleType>
        <xsd:restriction base="dms:Text"/>
      </xsd:simpleType>
    </xsd:element>
    <xsd:element name="MediaServiceOCR" ma:index="14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5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6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DateTaken" ma:index="17" nillable="true" ma:displayName="MediaServiceDateTaken" ma:hidden="true" ma:internalName="MediaServiceDateTaken" ma:readOnly="true">
      <xsd:simpleType>
        <xsd:restriction base="dms:Text"/>
      </xsd:simpleType>
    </xsd:element>
    <xsd:element name="MediaLengthInSeconds" ma:index="18" nillable="true" ma:displayName="Length (seconds)" ma:internalName="MediaLengthInSeconds" ma:readOnly="true">
      <xsd:simpleType>
        <xsd:restriction base="dms:Unknown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Tipo de Conteúdo"/>
        <xsd:element ref="dc:title" minOccurs="0" maxOccurs="1" ma:index="4" ma:displayName="Título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626D1AAF-B8D3-4831-83A1-40E9421161B8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0CBDD1CD-13B8-40BD-8474-D6C6BA40CF2E}">
  <ds:schemaRefs>
    <ds:schemaRef ds:uri="3d313367-b386-4ff4-8243-1ed49261eb46"/>
    <ds:schemaRef ds:uri="http://schemas.microsoft.com/sharepoint/v3"/>
    <ds:schemaRef ds:uri="http://www.w3.org/XML/1998/namespace"/>
    <ds:schemaRef ds:uri="http://schemas.microsoft.com/office/2006/documentManagement/types"/>
    <ds:schemaRef ds:uri="http://purl.org/dc/elements/1.1/"/>
    <ds:schemaRef ds:uri="http://purl.org/dc/terms/"/>
    <ds:schemaRef ds:uri="http://schemas.microsoft.com/office/infopath/2007/PartnerControls"/>
    <ds:schemaRef ds:uri="http://purl.org/dc/dcmitype/"/>
    <ds:schemaRef ds:uri="http://schemas.openxmlformats.org/package/2006/metadata/core-properties"/>
    <ds:schemaRef ds:uri="108f9424-8000-44f6-bde2-58a3c366f711"/>
    <ds:schemaRef ds:uri="http://schemas.microsoft.com/office/2006/metadata/properties"/>
  </ds:schemaRefs>
</ds:datastoreItem>
</file>

<file path=customXml/itemProps3.xml><?xml version="1.0" encoding="utf-8"?>
<ds:datastoreItem xmlns:ds="http://schemas.openxmlformats.org/officeDocument/2006/customXml" ds:itemID="{6F623E19-569C-406F-9983-0A19FEA01664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http://schemas.microsoft.com/sharepoint/v3"/>
    <ds:schemaRef ds:uri="108f9424-8000-44f6-bde2-58a3c366f711"/>
    <ds:schemaRef ds:uri="3d313367-b386-4ff4-8243-1ed49261eb46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3835</TotalTime>
  <Words>826</Words>
  <Application>Microsoft Office PowerPoint</Application>
  <PresentationFormat>Widescreen</PresentationFormat>
  <Paragraphs>122</Paragraphs>
  <Slides>19</Slides>
  <Notes>1</Notes>
  <HiddenSlides>7</HiddenSlides>
  <MMClips>0</MMClips>
  <ScaleCrop>false</ScaleCrop>
  <HeadingPairs>
    <vt:vector size="6" baseType="variant">
      <vt:variant>
        <vt:lpstr>Fontes usadas</vt:lpstr>
      </vt:variant>
      <vt:variant>
        <vt:i4>5</vt:i4>
      </vt:variant>
      <vt:variant>
        <vt:lpstr>Tema</vt:lpstr>
      </vt:variant>
      <vt:variant>
        <vt:i4>1</vt:i4>
      </vt:variant>
      <vt:variant>
        <vt:lpstr>Títulos de slides</vt:lpstr>
      </vt:variant>
      <vt:variant>
        <vt:i4>19</vt:i4>
      </vt:variant>
    </vt:vector>
  </HeadingPairs>
  <TitlesOfParts>
    <vt:vector size="25" baseType="lpstr">
      <vt:lpstr>Arial</vt:lpstr>
      <vt:lpstr>Calibri</vt:lpstr>
      <vt:lpstr>Calibri Light</vt:lpstr>
      <vt:lpstr>Exo 2.0</vt:lpstr>
      <vt:lpstr>Segoe UI Light</vt:lpstr>
      <vt:lpstr>Tema do Office</vt:lpstr>
      <vt:lpstr>Projeto de Desenvolvimento do Turismo Regional</vt:lpstr>
      <vt:lpstr>Apresentação do PowerPoint</vt:lpstr>
      <vt:lpstr>Apresentação do PowerPoint</vt:lpstr>
      <vt:lpstr>Estimativa de Cronograma - Projeto Águas e Pedras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Company>Sicredi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Desenvolvimento do Turismo Regional</dc:title>
  <dc:creator>Rodrigo Antônio Castelli</dc:creator>
  <cp:lastModifiedBy>Catia Regina Roy</cp:lastModifiedBy>
  <cp:revision>104</cp:revision>
  <dcterms:created xsi:type="dcterms:W3CDTF">2022-04-28T16:35:51Z</dcterms:created>
  <dcterms:modified xsi:type="dcterms:W3CDTF">2022-07-25T17:31:49Z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MSIP_Label_99deea41-824f-4c3c-afd5-7afdfc16eee8_Enabled">
    <vt:lpwstr>true</vt:lpwstr>
  </property>
  <property fmtid="{D5CDD505-2E9C-101B-9397-08002B2CF9AE}" pid="3" name="MSIP_Label_99deea41-824f-4c3c-afd5-7afdfc16eee8_SetDate">
    <vt:lpwstr>2022-06-09T14:47:07Z</vt:lpwstr>
  </property>
  <property fmtid="{D5CDD505-2E9C-101B-9397-08002B2CF9AE}" pid="4" name="MSIP_Label_99deea41-824f-4c3c-afd5-7afdfc16eee8_Method">
    <vt:lpwstr>Standard</vt:lpwstr>
  </property>
  <property fmtid="{D5CDD505-2E9C-101B-9397-08002B2CF9AE}" pid="5" name="MSIP_Label_99deea41-824f-4c3c-afd5-7afdfc16eee8_Name">
    <vt:lpwstr>99deea41-824f-4c3c-afd5-7afdfc16eee8</vt:lpwstr>
  </property>
  <property fmtid="{D5CDD505-2E9C-101B-9397-08002B2CF9AE}" pid="6" name="MSIP_Label_99deea41-824f-4c3c-afd5-7afdfc16eee8_SiteId">
    <vt:lpwstr>3223964c-6e1f-48ba-b705-423351281a8c</vt:lpwstr>
  </property>
  <property fmtid="{D5CDD505-2E9C-101B-9397-08002B2CF9AE}" pid="7" name="MSIP_Label_99deea41-824f-4c3c-afd5-7afdfc16eee8_ActionId">
    <vt:lpwstr>32cdecc4-4da6-49a9-b232-d7b42eb20547</vt:lpwstr>
  </property>
  <property fmtid="{D5CDD505-2E9C-101B-9397-08002B2CF9AE}" pid="8" name="MSIP_Label_99deea41-824f-4c3c-afd5-7afdfc16eee8_ContentBits">
    <vt:lpwstr>2</vt:lpwstr>
  </property>
  <property fmtid="{D5CDD505-2E9C-101B-9397-08002B2CF9AE}" pid="9" name="ContentTypeId">
    <vt:lpwstr>0x010100184EFFF8190306469E5164DDF18D8FEB</vt:lpwstr>
  </property>
</Properties>
</file>